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351" r:id="rId3"/>
    <p:sldId id="292" r:id="rId4"/>
    <p:sldId id="257" r:id="rId5"/>
    <p:sldId id="284" r:id="rId6"/>
    <p:sldId id="283" r:id="rId7"/>
    <p:sldId id="286" r:id="rId8"/>
    <p:sldId id="264" r:id="rId9"/>
    <p:sldId id="320" r:id="rId10"/>
    <p:sldId id="265" r:id="rId11"/>
    <p:sldId id="266" r:id="rId12"/>
    <p:sldId id="267" r:id="rId13"/>
    <p:sldId id="268" r:id="rId14"/>
    <p:sldId id="269" r:id="rId15"/>
    <p:sldId id="270" r:id="rId16"/>
    <p:sldId id="271" r:id="rId17"/>
    <p:sldId id="322" r:id="rId18"/>
    <p:sldId id="327" r:id="rId19"/>
    <p:sldId id="353" r:id="rId20"/>
    <p:sldId id="328" r:id="rId21"/>
    <p:sldId id="329" r:id="rId22"/>
    <p:sldId id="330" r:id="rId23"/>
    <p:sldId id="331" r:id="rId24"/>
    <p:sldId id="332" r:id="rId25"/>
    <p:sldId id="274" r:id="rId26"/>
    <p:sldId id="288" r:id="rId27"/>
    <p:sldId id="287" r:id="rId28"/>
    <p:sldId id="289" r:id="rId29"/>
    <p:sldId id="290" r:id="rId30"/>
    <p:sldId id="291" r:id="rId31"/>
    <p:sldId id="346" r:id="rId32"/>
    <p:sldId id="347" r:id="rId33"/>
    <p:sldId id="348" r:id="rId34"/>
    <p:sldId id="349" r:id="rId35"/>
    <p:sldId id="350" r:id="rId36"/>
    <p:sldId id="282" r:id="rId37"/>
    <p:sldId id="308" r:id="rId38"/>
    <p:sldId id="293" r:id="rId39"/>
    <p:sldId id="258"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EE05A-24A1-4AB3-846F-CF12BE024BFF}" v="35" dt="2020-09-14T08:17:20.89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96327"/>
  </p:normalViewPr>
  <p:slideViewPr>
    <p:cSldViewPr snapToGrid="0" snapToObjects="1">
      <p:cViewPr varScale="1">
        <p:scale>
          <a:sx n="106" d="100"/>
          <a:sy n="106" d="100"/>
        </p:scale>
        <p:origin x="7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an ATILGAN" userId="f5db4210-0ec1-4cc4-a952-e08c3fae3344" providerId="ADAL" clId="{A2BEE05A-24A1-4AB3-846F-CF12BE024BFF}"/>
    <pc:docChg chg="undo redo custSel addSld delSld modSld sldOrd">
      <pc:chgData name="Hakan ATILGAN" userId="f5db4210-0ec1-4cc4-a952-e08c3fae3344" providerId="ADAL" clId="{A2BEE05A-24A1-4AB3-846F-CF12BE024BFF}" dt="2020-09-14T08:42:02.374" v="681" actId="20577"/>
      <pc:docMkLst>
        <pc:docMk/>
      </pc:docMkLst>
      <pc:sldChg chg="modSp mod">
        <pc:chgData name="Hakan ATILGAN" userId="f5db4210-0ec1-4cc4-a952-e08c3fae3344" providerId="ADAL" clId="{A2BEE05A-24A1-4AB3-846F-CF12BE024BFF}" dt="2020-09-14T08:42:02.374" v="681" actId="20577"/>
        <pc:sldMkLst>
          <pc:docMk/>
          <pc:sldMk cId="0" sldId="256"/>
        </pc:sldMkLst>
        <pc:spChg chg="mod">
          <ac:chgData name="Hakan ATILGAN" userId="f5db4210-0ec1-4cc4-a952-e08c3fae3344" providerId="ADAL" clId="{A2BEE05A-24A1-4AB3-846F-CF12BE024BFF}" dt="2020-09-14T07:11:04.881" v="0" actId="6549"/>
          <ac:spMkLst>
            <pc:docMk/>
            <pc:sldMk cId="0" sldId="256"/>
            <ac:spMk id="6" creationId="{C74235B2-3E3A-0B4D-8BAB-065A897B04A9}"/>
          </ac:spMkLst>
        </pc:spChg>
        <pc:spChg chg="mod">
          <ac:chgData name="Hakan ATILGAN" userId="f5db4210-0ec1-4cc4-a952-e08c3fae3344" providerId="ADAL" clId="{A2BEE05A-24A1-4AB3-846F-CF12BE024BFF}" dt="2020-09-14T07:11:11.787" v="6" actId="20577"/>
          <ac:spMkLst>
            <pc:docMk/>
            <pc:sldMk cId="0" sldId="256"/>
            <ac:spMk id="7" creationId="{FF31CDD0-4908-354B-B2C9-43CDD500FA7E}"/>
          </ac:spMkLst>
        </pc:spChg>
        <pc:spChg chg="mod">
          <ac:chgData name="Hakan ATILGAN" userId="f5db4210-0ec1-4cc4-a952-e08c3fae3344" providerId="ADAL" clId="{A2BEE05A-24A1-4AB3-846F-CF12BE024BFF}" dt="2020-09-14T08:42:02.374" v="681" actId="20577"/>
          <ac:spMkLst>
            <pc:docMk/>
            <pc:sldMk cId="0" sldId="256"/>
            <ac:spMk id="4100" creationId="{A9C2819C-C23E-CE4E-99E0-7F559CDE9C2B}"/>
          </ac:spMkLst>
        </pc:spChg>
      </pc:sldChg>
      <pc:sldChg chg="modSp mod">
        <pc:chgData name="Hakan ATILGAN" userId="f5db4210-0ec1-4cc4-a952-e08c3fae3344" providerId="ADAL" clId="{A2BEE05A-24A1-4AB3-846F-CF12BE024BFF}" dt="2020-09-14T07:12:37.982" v="90" actId="20577"/>
        <pc:sldMkLst>
          <pc:docMk/>
          <pc:sldMk cId="0" sldId="257"/>
        </pc:sldMkLst>
        <pc:spChg chg="mod">
          <ac:chgData name="Hakan ATILGAN" userId="f5db4210-0ec1-4cc4-a952-e08c3fae3344" providerId="ADAL" clId="{A2BEE05A-24A1-4AB3-846F-CF12BE024BFF}" dt="2020-09-14T07:12:37.982" v="90" actId="20577"/>
          <ac:spMkLst>
            <pc:docMk/>
            <pc:sldMk cId="0" sldId="257"/>
            <ac:spMk id="5124" creationId="{EFB09C96-8558-1840-958B-500A80E6CF7C}"/>
          </ac:spMkLst>
        </pc:spChg>
      </pc:sldChg>
      <pc:sldChg chg="modSp mod">
        <pc:chgData name="Hakan ATILGAN" userId="f5db4210-0ec1-4cc4-a952-e08c3fae3344" providerId="ADAL" clId="{A2BEE05A-24A1-4AB3-846F-CF12BE024BFF}" dt="2020-09-14T08:00:23.877" v="556" actId="20577"/>
        <pc:sldMkLst>
          <pc:docMk/>
          <pc:sldMk cId="0" sldId="258"/>
        </pc:sldMkLst>
        <pc:spChg chg="mod">
          <ac:chgData name="Hakan ATILGAN" userId="f5db4210-0ec1-4cc4-a952-e08c3fae3344" providerId="ADAL" clId="{A2BEE05A-24A1-4AB3-846F-CF12BE024BFF}" dt="2020-09-14T08:00:23.877" v="556" actId="20577"/>
          <ac:spMkLst>
            <pc:docMk/>
            <pc:sldMk cId="0" sldId="258"/>
            <ac:spMk id="6" creationId="{B4F3FD72-68A6-4F51-8643-EA32AFE82ADF}"/>
          </ac:spMkLst>
        </pc:spChg>
      </pc:sldChg>
      <pc:sldChg chg="del">
        <pc:chgData name="Hakan ATILGAN" userId="f5db4210-0ec1-4cc4-a952-e08c3fae3344" providerId="ADAL" clId="{A2BEE05A-24A1-4AB3-846F-CF12BE024BFF}" dt="2020-09-14T07:21:02.410" v="102" actId="47"/>
        <pc:sldMkLst>
          <pc:docMk/>
          <pc:sldMk cId="0" sldId="261"/>
        </pc:sldMkLst>
      </pc:sldChg>
      <pc:sldChg chg="del">
        <pc:chgData name="Hakan ATILGAN" userId="f5db4210-0ec1-4cc4-a952-e08c3fae3344" providerId="ADAL" clId="{A2BEE05A-24A1-4AB3-846F-CF12BE024BFF}" dt="2020-09-14T08:12:35.881" v="609" actId="47"/>
        <pc:sldMkLst>
          <pc:docMk/>
          <pc:sldMk cId="77069904" sldId="273"/>
        </pc:sldMkLst>
      </pc:sldChg>
      <pc:sldChg chg="modSp mod">
        <pc:chgData name="Hakan ATILGAN" userId="f5db4210-0ec1-4cc4-a952-e08c3fae3344" providerId="ADAL" clId="{A2BEE05A-24A1-4AB3-846F-CF12BE024BFF}" dt="2020-09-14T08:17:44.090" v="652" actId="20577"/>
        <pc:sldMkLst>
          <pc:docMk/>
          <pc:sldMk cId="0" sldId="274"/>
        </pc:sldMkLst>
        <pc:spChg chg="mod">
          <ac:chgData name="Hakan ATILGAN" userId="f5db4210-0ec1-4cc4-a952-e08c3fae3344" providerId="ADAL" clId="{A2BEE05A-24A1-4AB3-846F-CF12BE024BFF}" dt="2020-09-14T08:17:44.090" v="652" actId="20577"/>
          <ac:spMkLst>
            <pc:docMk/>
            <pc:sldMk cId="0" sldId="274"/>
            <ac:spMk id="18435" creationId="{F36F8F4D-C54E-C64E-9C4C-8514699C4CB1}"/>
          </ac:spMkLst>
        </pc:spChg>
      </pc:sldChg>
      <pc:sldChg chg="addSp delSp modSp mod ord">
        <pc:chgData name="Hakan ATILGAN" userId="f5db4210-0ec1-4cc4-a952-e08c3fae3344" providerId="ADAL" clId="{A2BEE05A-24A1-4AB3-846F-CF12BE024BFF}" dt="2020-09-14T08:16:30.935" v="631"/>
        <pc:sldMkLst>
          <pc:docMk/>
          <pc:sldMk cId="0" sldId="282"/>
        </pc:sldMkLst>
        <pc:spChg chg="add mod">
          <ac:chgData name="Hakan ATILGAN" userId="f5db4210-0ec1-4cc4-a952-e08c3fae3344" providerId="ADAL" clId="{A2BEE05A-24A1-4AB3-846F-CF12BE024BFF}" dt="2020-09-14T08:16:17.592" v="629" actId="1076"/>
          <ac:spMkLst>
            <pc:docMk/>
            <pc:sldMk cId="0" sldId="282"/>
            <ac:spMk id="6" creationId="{F218E7E8-128B-4074-9779-08CA7ADD0D46}"/>
          </ac:spMkLst>
        </pc:spChg>
        <pc:spChg chg="del mod">
          <ac:chgData name="Hakan ATILGAN" userId="f5db4210-0ec1-4cc4-a952-e08c3fae3344" providerId="ADAL" clId="{A2BEE05A-24A1-4AB3-846F-CF12BE024BFF}" dt="2020-09-14T08:00:11.023" v="548" actId="478"/>
          <ac:spMkLst>
            <pc:docMk/>
            <pc:sldMk cId="0" sldId="282"/>
            <ac:spMk id="26630" creationId="{E615F672-B060-3442-9A72-10018F8CD178}"/>
          </ac:spMkLst>
        </pc:spChg>
        <pc:picChg chg="mod">
          <ac:chgData name="Hakan ATILGAN" userId="f5db4210-0ec1-4cc4-a952-e08c3fae3344" providerId="ADAL" clId="{A2BEE05A-24A1-4AB3-846F-CF12BE024BFF}" dt="2020-09-14T07:58:29.959" v="517" actId="1076"/>
          <ac:picMkLst>
            <pc:docMk/>
            <pc:sldMk cId="0" sldId="282"/>
            <ac:picMk id="3" creationId="{3C2559AD-1D1F-9945-9929-02127CA5BA14}"/>
          </ac:picMkLst>
        </pc:picChg>
        <pc:picChg chg="mod">
          <ac:chgData name="Hakan ATILGAN" userId="f5db4210-0ec1-4cc4-a952-e08c3fae3344" providerId="ADAL" clId="{A2BEE05A-24A1-4AB3-846F-CF12BE024BFF}" dt="2020-09-14T08:16:12.639" v="628" actId="1076"/>
          <ac:picMkLst>
            <pc:docMk/>
            <pc:sldMk cId="0" sldId="282"/>
            <ac:picMk id="4" creationId="{092E29B4-D40C-3A4B-82E0-6CF5888A0D70}"/>
          </ac:picMkLst>
        </pc:picChg>
        <pc:picChg chg="add del">
          <ac:chgData name="Hakan ATILGAN" userId="f5db4210-0ec1-4cc4-a952-e08c3fae3344" providerId="ADAL" clId="{A2BEE05A-24A1-4AB3-846F-CF12BE024BFF}" dt="2020-09-14T08:15:32.097" v="621" actId="22"/>
          <ac:picMkLst>
            <pc:docMk/>
            <pc:sldMk cId="0" sldId="282"/>
            <ac:picMk id="5" creationId="{8485FF1F-2CEA-4115-86C5-03E92AA47C48}"/>
          </ac:picMkLst>
        </pc:picChg>
        <pc:picChg chg="mod">
          <ac:chgData name="Hakan ATILGAN" userId="f5db4210-0ec1-4cc4-a952-e08c3fae3344" providerId="ADAL" clId="{A2BEE05A-24A1-4AB3-846F-CF12BE024BFF}" dt="2020-09-14T08:15:41.694" v="624" actId="1076"/>
          <ac:picMkLst>
            <pc:docMk/>
            <pc:sldMk cId="0" sldId="282"/>
            <ac:picMk id="26626" creationId="{22F4A40B-BEE6-8B4B-9591-8195A45A9A62}"/>
          </ac:picMkLst>
        </pc:picChg>
      </pc:sldChg>
      <pc:sldChg chg="modSp mod">
        <pc:chgData name="Hakan ATILGAN" userId="f5db4210-0ec1-4cc4-a952-e08c3fae3344" providerId="ADAL" clId="{A2BEE05A-24A1-4AB3-846F-CF12BE024BFF}" dt="2020-09-14T07:13:24.442" v="91" actId="313"/>
        <pc:sldMkLst>
          <pc:docMk/>
          <pc:sldMk cId="2478674070" sldId="286"/>
        </pc:sldMkLst>
        <pc:spChg chg="mod">
          <ac:chgData name="Hakan ATILGAN" userId="f5db4210-0ec1-4cc4-a952-e08c3fae3344" providerId="ADAL" clId="{A2BEE05A-24A1-4AB3-846F-CF12BE024BFF}" dt="2020-09-14T07:13:24.442" v="91" actId="313"/>
          <ac:spMkLst>
            <pc:docMk/>
            <pc:sldMk cId="2478674070" sldId="286"/>
            <ac:spMk id="5124" creationId="{EFB09C96-8558-1840-958B-500A80E6CF7C}"/>
          </ac:spMkLst>
        </pc:spChg>
      </pc:sldChg>
      <pc:sldChg chg="modSp mod">
        <pc:chgData name="Hakan ATILGAN" userId="f5db4210-0ec1-4cc4-a952-e08c3fae3344" providerId="ADAL" clId="{A2BEE05A-24A1-4AB3-846F-CF12BE024BFF}" dt="2020-09-14T07:49:33.317" v="343" actId="20577"/>
        <pc:sldMkLst>
          <pc:docMk/>
          <pc:sldMk cId="2360430473" sldId="291"/>
        </pc:sldMkLst>
        <pc:spChg chg="mod">
          <ac:chgData name="Hakan ATILGAN" userId="f5db4210-0ec1-4cc4-a952-e08c3fae3344" providerId="ADAL" clId="{A2BEE05A-24A1-4AB3-846F-CF12BE024BFF}" dt="2020-09-14T07:49:33.317" v="343" actId="20577"/>
          <ac:spMkLst>
            <pc:docMk/>
            <pc:sldMk cId="2360430473" sldId="291"/>
            <ac:spMk id="7" creationId="{258CEAE8-588A-DB44-8166-4F583D52275D}"/>
          </ac:spMkLst>
        </pc:spChg>
      </pc:sldChg>
      <pc:sldChg chg="modSp mod">
        <pc:chgData name="Hakan ATILGAN" userId="f5db4210-0ec1-4cc4-a952-e08c3fae3344" providerId="ADAL" clId="{A2BEE05A-24A1-4AB3-846F-CF12BE024BFF}" dt="2020-09-14T07:56:15.899" v="494" actId="20577"/>
        <pc:sldMkLst>
          <pc:docMk/>
          <pc:sldMk cId="235724576" sldId="292"/>
        </pc:sldMkLst>
        <pc:spChg chg="mod">
          <ac:chgData name="Hakan ATILGAN" userId="f5db4210-0ec1-4cc4-a952-e08c3fae3344" providerId="ADAL" clId="{A2BEE05A-24A1-4AB3-846F-CF12BE024BFF}" dt="2020-09-14T07:56:15.899" v="494" actId="20577"/>
          <ac:spMkLst>
            <pc:docMk/>
            <pc:sldMk cId="235724576" sldId="292"/>
            <ac:spMk id="5124" creationId="{EFB09C96-8558-1840-958B-500A80E6CF7C}"/>
          </ac:spMkLst>
        </pc:spChg>
      </pc:sldChg>
      <pc:sldChg chg="addSp delSp modSp mod">
        <pc:chgData name="Hakan ATILGAN" userId="f5db4210-0ec1-4cc4-a952-e08c3fae3344" providerId="ADAL" clId="{A2BEE05A-24A1-4AB3-846F-CF12BE024BFF}" dt="2020-09-14T08:08:41.643" v="577" actId="1076"/>
        <pc:sldMkLst>
          <pc:docMk/>
          <pc:sldMk cId="2995334983" sldId="293"/>
        </pc:sldMkLst>
        <pc:spChg chg="mod">
          <ac:chgData name="Hakan ATILGAN" userId="f5db4210-0ec1-4cc4-a952-e08c3fae3344" providerId="ADAL" clId="{A2BEE05A-24A1-4AB3-846F-CF12BE024BFF}" dt="2020-09-14T08:00:59.369" v="565" actId="207"/>
          <ac:spMkLst>
            <pc:docMk/>
            <pc:sldMk cId="2995334983" sldId="293"/>
            <ac:spMk id="26630" creationId="{E615F672-B060-3442-9A72-10018F8CD178}"/>
          </ac:spMkLst>
        </pc:spChg>
        <pc:picChg chg="add del mod">
          <ac:chgData name="Hakan ATILGAN" userId="f5db4210-0ec1-4cc4-a952-e08c3fae3344" providerId="ADAL" clId="{A2BEE05A-24A1-4AB3-846F-CF12BE024BFF}" dt="2020-09-14T08:08:41.643" v="577" actId="1076"/>
          <ac:picMkLst>
            <pc:docMk/>
            <pc:sldMk cId="2995334983" sldId="293"/>
            <ac:picMk id="3" creationId="{8CE157E5-E718-422F-A1CB-45A1FD0ADF9E}"/>
          </ac:picMkLst>
        </pc:picChg>
      </pc:sldChg>
      <pc:sldChg chg="addSp modSp add mod">
        <pc:chgData name="Hakan ATILGAN" userId="f5db4210-0ec1-4cc4-a952-e08c3fae3344" providerId="ADAL" clId="{A2BEE05A-24A1-4AB3-846F-CF12BE024BFF}" dt="2020-09-14T08:06:54.422" v="568" actId="1076"/>
        <pc:sldMkLst>
          <pc:docMk/>
          <pc:sldMk cId="0" sldId="308"/>
        </pc:sldMkLst>
        <pc:picChg chg="add mod">
          <ac:chgData name="Hakan ATILGAN" userId="f5db4210-0ec1-4cc4-a952-e08c3fae3344" providerId="ADAL" clId="{A2BEE05A-24A1-4AB3-846F-CF12BE024BFF}" dt="2020-09-14T08:06:54.422" v="568" actId="1076"/>
          <ac:picMkLst>
            <pc:docMk/>
            <pc:sldMk cId="0" sldId="308"/>
            <ac:picMk id="3" creationId="{938DDBDB-8151-49E4-A3A9-054A35E162D9}"/>
          </ac:picMkLst>
        </pc:picChg>
      </pc:sldChg>
      <pc:sldChg chg="delSp modSp add mod">
        <pc:chgData name="Hakan ATILGAN" userId="f5db4210-0ec1-4cc4-a952-e08c3fae3344" providerId="ADAL" clId="{A2BEE05A-24A1-4AB3-846F-CF12BE024BFF}" dt="2020-09-14T08:10:40.796" v="593" actId="14100"/>
        <pc:sldMkLst>
          <pc:docMk/>
          <pc:sldMk cId="0" sldId="320"/>
        </pc:sldMkLst>
        <pc:spChg chg="mod">
          <ac:chgData name="Hakan ATILGAN" userId="f5db4210-0ec1-4cc4-a952-e08c3fae3344" providerId="ADAL" clId="{A2BEE05A-24A1-4AB3-846F-CF12BE024BFF}" dt="2020-09-14T08:09:44.025" v="581" actId="20577"/>
          <ac:spMkLst>
            <pc:docMk/>
            <pc:sldMk cId="0" sldId="320"/>
            <ac:spMk id="4" creationId="{6D0502B1-CA23-7245-981B-B8CD81EE138F}"/>
          </ac:spMkLst>
        </pc:spChg>
        <pc:spChg chg="mod">
          <ac:chgData name="Hakan ATILGAN" userId="f5db4210-0ec1-4cc4-a952-e08c3fae3344" providerId="ADAL" clId="{A2BEE05A-24A1-4AB3-846F-CF12BE024BFF}" dt="2020-09-14T08:10:40.796" v="593" actId="14100"/>
          <ac:spMkLst>
            <pc:docMk/>
            <pc:sldMk cId="0" sldId="320"/>
            <ac:spMk id="17" creationId="{D4595632-DBA7-8143-A976-CDC3D793A611}"/>
          </ac:spMkLst>
        </pc:spChg>
        <pc:spChg chg="mod">
          <ac:chgData name="Hakan ATILGAN" userId="f5db4210-0ec1-4cc4-a952-e08c3fae3344" providerId="ADAL" clId="{A2BEE05A-24A1-4AB3-846F-CF12BE024BFF}" dt="2020-09-14T08:10:08.296" v="586" actId="207"/>
          <ac:spMkLst>
            <pc:docMk/>
            <pc:sldMk cId="0" sldId="320"/>
            <ac:spMk id="29706" creationId="{EECD9FEF-5B16-4A40-8821-3D8E05158ABC}"/>
          </ac:spMkLst>
        </pc:spChg>
        <pc:spChg chg="del">
          <ac:chgData name="Hakan ATILGAN" userId="f5db4210-0ec1-4cc4-a952-e08c3fae3344" providerId="ADAL" clId="{A2BEE05A-24A1-4AB3-846F-CF12BE024BFF}" dt="2020-09-14T08:09:39.992" v="579" actId="478"/>
          <ac:spMkLst>
            <pc:docMk/>
            <pc:sldMk cId="0" sldId="320"/>
            <ac:spMk id="29707" creationId="{195AA233-0C11-6E4C-8E84-0550F53AA03D}"/>
          </ac:spMkLst>
        </pc:spChg>
      </pc:sldChg>
      <pc:sldChg chg="modSp add del mod">
        <pc:chgData name="Hakan ATILGAN" userId="f5db4210-0ec1-4cc4-a952-e08c3fae3344" providerId="ADAL" clId="{A2BEE05A-24A1-4AB3-846F-CF12BE024BFF}" dt="2020-09-14T08:13:36.310" v="618" actId="122"/>
        <pc:sldMkLst>
          <pc:docMk/>
          <pc:sldMk cId="0" sldId="322"/>
        </pc:sldMkLst>
        <pc:spChg chg="mod">
          <ac:chgData name="Hakan ATILGAN" userId="f5db4210-0ec1-4cc4-a952-e08c3fae3344" providerId="ADAL" clId="{A2BEE05A-24A1-4AB3-846F-CF12BE024BFF}" dt="2020-09-14T08:13:36.310" v="618" actId="122"/>
          <ac:spMkLst>
            <pc:docMk/>
            <pc:sldMk cId="0" sldId="322"/>
            <ac:spMk id="31756" creationId="{0D182EF5-B4B6-7F49-955F-F06CAB85FACF}"/>
          </ac:spMkLst>
        </pc:spChg>
        <pc:spChg chg="mod">
          <ac:chgData name="Hakan ATILGAN" userId="f5db4210-0ec1-4cc4-a952-e08c3fae3344" providerId="ADAL" clId="{A2BEE05A-24A1-4AB3-846F-CF12BE024BFF}" dt="2020-09-14T08:12:02.829" v="608" actId="20577"/>
          <ac:spMkLst>
            <pc:docMk/>
            <pc:sldMk cId="0" sldId="322"/>
            <ac:spMk id="31759" creationId="{2DD86CF7-F2A0-A94B-B43F-2C3D77DC5099}"/>
          </ac:spMkLst>
        </pc:spChg>
      </pc:sldChg>
      <pc:sldChg chg="add del ord">
        <pc:chgData name="Hakan ATILGAN" userId="f5db4210-0ec1-4cc4-a952-e08c3fae3344" providerId="ADAL" clId="{A2BEE05A-24A1-4AB3-846F-CF12BE024BFF}" dt="2020-09-14T08:13:04.770" v="611"/>
        <pc:sldMkLst>
          <pc:docMk/>
          <pc:sldMk cId="0" sldId="327"/>
        </pc:sldMkLst>
      </pc:sldChg>
      <pc:sldChg chg="modSp add mod">
        <pc:chgData name="Hakan ATILGAN" userId="f5db4210-0ec1-4cc4-a952-e08c3fae3344" providerId="ADAL" clId="{A2BEE05A-24A1-4AB3-846F-CF12BE024BFF}" dt="2020-09-14T07:15:33.140" v="94" actId="21"/>
        <pc:sldMkLst>
          <pc:docMk/>
          <pc:sldMk cId="0" sldId="328"/>
        </pc:sldMkLst>
        <pc:spChg chg="mod">
          <ac:chgData name="Hakan ATILGAN" userId="f5db4210-0ec1-4cc4-a952-e08c3fae3344" providerId="ADAL" clId="{A2BEE05A-24A1-4AB3-846F-CF12BE024BFF}" dt="2020-09-14T07:15:33.140" v="94" actId="21"/>
          <ac:spMkLst>
            <pc:docMk/>
            <pc:sldMk cId="0" sldId="328"/>
            <ac:spMk id="47108" creationId="{CEBD99DF-FCC7-BD4B-BE75-40290D4CB674}"/>
          </ac:spMkLst>
        </pc:spChg>
      </pc:sldChg>
      <pc:sldChg chg="add">
        <pc:chgData name="Hakan ATILGAN" userId="f5db4210-0ec1-4cc4-a952-e08c3fae3344" providerId="ADAL" clId="{A2BEE05A-24A1-4AB3-846F-CF12BE024BFF}" dt="2020-09-14T07:14:56.506" v="92"/>
        <pc:sldMkLst>
          <pc:docMk/>
          <pc:sldMk cId="0" sldId="329"/>
        </pc:sldMkLst>
      </pc:sldChg>
      <pc:sldChg chg="add">
        <pc:chgData name="Hakan ATILGAN" userId="f5db4210-0ec1-4cc4-a952-e08c3fae3344" providerId="ADAL" clId="{A2BEE05A-24A1-4AB3-846F-CF12BE024BFF}" dt="2020-09-14T07:14:56.506" v="92"/>
        <pc:sldMkLst>
          <pc:docMk/>
          <pc:sldMk cId="0" sldId="330"/>
        </pc:sldMkLst>
      </pc:sldChg>
      <pc:sldChg chg="add">
        <pc:chgData name="Hakan ATILGAN" userId="f5db4210-0ec1-4cc4-a952-e08c3fae3344" providerId="ADAL" clId="{A2BEE05A-24A1-4AB3-846F-CF12BE024BFF}" dt="2020-09-14T07:14:56.506" v="92"/>
        <pc:sldMkLst>
          <pc:docMk/>
          <pc:sldMk cId="0" sldId="331"/>
        </pc:sldMkLst>
      </pc:sldChg>
      <pc:sldChg chg="modSp add mod">
        <pc:chgData name="Hakan ATILGAN" userId="f5db4210-0ec1-4cc4-a952-e08c3fae3344" providerId="ADAL" clId="{A2BEE05A-24A1-4AB3-846F-CF12BE024BFF}" dt="2020-09-14T07:19:00.455" v="101" actId="1037"/>
        <pc:sldMkLst>
          <pc:docMk/>
          <pc:sldMk cId="0" sldId="332"/>
        </pc:sldMkLst>
        <pc:spChg chg="mod">
          <ac:chgData name="Hakan ATILGAN" userId="f5db4210-0ec1-4cc4-a952-e08c3fae3344" providerId="ADAL" clId="{A2BEE05A-24A1-4AB3-846F-CF12BE024BFF}" dt="2020-09-14T07:19:00.455" v="101" actId="1037"/>
          <ac:spMkLst>
            <pc:docMk/>
            <pc:sldMk cId="0" sldId="332"/>
            <ac:spMk id="38" creationId="{24298CEB-A072-E84C-B6B3-DFF8D0332B3D}"/>
          </ac:spMkLst>
        </pc:spChg>
      </pc:sldChg>
      <pc:sldChg chg="addSp delSp modSp add mod">
        <pc:chgData name="Hakan ATILGAN" userId="f5db4210-0ec1-4cc4-a952-e08c3fae3344" providerId="ADAL" clId="{A2BEE05A-24A1-4AB3-846F-CF12BE024BFF}" dt="2020-09-14T08:17:00.270" v="632" actId="207"/>
        <pc:sldMkLst>
          <pc:docMk/>
          <pc:sldMk cId="0" sldId="346"/>
        </pc:sldMkLst>
        <pc:spChg chg="add mod">
          <ac:chgData name="Hakan ATILGAN" userId="f5db4210-0ec1-4cc4-a952-e08c3fae3344" providerId="ADAL" clId="{A2BEE05A-24A1-4AB3-846F-CF12BE024BFF}" dt="2020-09-14T07:49:12.185" v="340" actId="6549"/>
          <ac:spMkLst>
            <pc:docMk/>
            <pc:sldMk cId="0" sldId="346"/>
            <ac:spMk id="3" creationId="{0DAB85B2-D783-4242-8483-0396C8A191A8}"/>
          </ac:spMkLst>
        </pc:spChg>
        <pc:spChg chg="mod">
          <ac:chgData name="Hakan ATILGAN" userId="f5db4210-0ec1-4cc4-a952-e08c3fae3344" providerId="ADAL" clId="{A2BEE05A-24A1-4AB3-846F-CF12BE024BFF}" dt="2020-09-14T08:17:00.270" v="632" actId="207"/>
          <ac:spMkLst>
            <pc:docMk/>
            <pc:sldMk cId="0" sldId="346"/>
            <ac:spMk id="6" creationId="{EC629942-7D48-0142-8FD6-6577DC6E0555}"/>
          </ac:spMkLst>
        </pc:spChg>
        <pc:spChg chg="del mod">
          <ac:chgData name="Hakan ATILGAN" userId="f5db4210-0ec1-4cc4-a952-e08c3fae3344" providerId="ADAL" clId="{A2BEE05A-24A1-4AB3-846F-CF12BE024BFF}" dt="2020-09-14T07:23:54.769" v="331"/>
          <ac:spMkLst>
            <pc:docMk/>
            <pc:sldMk cId="0" sldId="346"/>
            <ac:spMk id="69636" creationId="{69C94D37-D9F9-8948-AB33-6F99BC7658EA}"/>
          </ac:spMkLst>
        </pc:spChg>
      </pc:sldChg>
      <pc:sldChg chg="modSp add mod">
        <pc:chgData name="Hakan ATILGAN" userId="f5db4210-0ec1-4cc4-a952-e08c3fae3344" providerId="ADAL" clId="{A2BEE05A-24A1-4AB3-846F-CF12BE024BFF}" dt="2020-09-14T08:17:06.152" v="633" actId="207"/>
        <pc:sldMkLst>
          <pc:docMk/>
          <pc:sldMk cId="0" sldId="347"/>
        </pc:sldMkLst>
        <pc:spChg chg="mod">
          <ac:chgData name="Hakan ATILGAN" userId="f5db4210-0ec1-4cc4-a952-e08c3fae3344" providerId="ADAL" clId="{A2BEE05A-24A1-4AB3-846F-CF12BE024BFF}" dt="2020-09-14T07:49:11.847" v="339" actId="6549"/>
          <ac:spMkLst>
            <pc:docMk/>
            <pc:sldMk cId="0" sldId="347"/>
            <ac:spMk id="71684" creationId="{C9C20974-5E77-2A43-B687-75EFF170E85D}"/>
          </ac:spMkLst>
        </pc:spChg>
        <pc:spChg chg="mod">
          <ac:chgData name="Hakan ATILGAN" userId="f5db4210-0ec1-4cc4-a952-e08c3fae3344" providerId="ADAL" clId="{A2BEE05A-24A1-4AB3-846F-CF12BE024BFF}" dt="2020-09-14T08:17:06.152" v="633" actId="207"/>
          <ac:spMkLst>
            <pc:docMk/>
            <pc:sldMk cId="0" sldId="347"/>
            <ac:spMk id="71685" creationId="{88E9BF24-FFF0-3E42-B43F-FE0B0CF7DA5A}"/>
          </ac:spMkLst>
        </pc:spChg>
      </pc:sldChg>
      <pc:sldChg chg="modSp add mod">
        <pc:chgData name="Hakan ATILGAN" userId="f5db4210-0ec1-4cc4-a952-e08c3fae3344" providerId="ADAL" clId="{A2BEE05A-24A1-4AB3-846F-CF12BE024BFF}" dt="2020-09-14T08:17:13.410" v="634" actId="207"/>
        <pc:sldMkLst>
          <pc:docMk/>
          <pc:sldMk cId="0" sldId="348"/>
        </pc:sldMkLst>
        <pc:graphicFrameChg chg="modGraphic">
          <ac:chgData name="Hakan ATILGAN" userId="f5db4210-0ec1-4cc4-a952-e08c3fae3344" providerId="ADAL" clId="{A2BEE05A-24A1-4AB3-846F-CF12BE024BFF}" dt="2020-09-14T08:17:13.410" v="634" actId="207"/>
          <ac:graphicFrameMkLst>
            <pc:docMk/>
            <pc:sldMk cId="0" sldId="348"/>
            <ac:graphicFrameMk id="5" creationId="{146A4F15-FF9D-E543-94A5-47D860BDF19C}"/>
          </ac:graphicFrameMkLst>
        </pc:graphicFrameChg>
      </pc:sldChg>
      <pc:sldChg chg="modSp add">
        <pc:chgData name="Hakan ATILGAN" userId="f5db4210-0ec1-4cc4-a952-e08c3fae3344" providerId="ADAL" clId="{A2BEE05A-24A1-4AB3-846F-CF12BE024BFF}" dt="2020-09-14T08:17:16.935" v="635" actId="207"/>
        <pc:sldMkLst>
          <pc:docMk/>
          <pc:sldMk cId="0" sldId="349"/>
        </pc:sldMkLst>
        <pc:spChg chg="mod">
          <ac:chgData name="Hakan ATILGAN" userId="f5db4210-0ec1-4cc4-a952-e08c3fae3344" providerId="ADAL" clId="{A2BEE05A-24A1-4AB3-846F-CF12BE024BFF}" dt="2020-09-14T08:17:16.935" v="635" actId="207"/>
          <ac:spMkLst>
            <pc:docMk/>
            <pc:sldMk cId="0" sldId="349"/>
            <ac:spMk id="3" creationId="{C4D27E1B-8485-FE49-9B39-6C5B28857D0B}"/>
          </ac:spMkLst>
        </pc:spChg>
      </pc:sldChg>
      <pc:sldChg chg="modSp add">
        <pc:chgData name="Hakan ATILGAN" userId="f5db4210-0ec1-4cc4-a952-e08c3fae3344" providerId="ADAL" clId="{A2BEE05A-24A1-4AB3-846F-CF12BE024BFF}" dt="2020-09-14T08:17:20.893" v="636" actId="207"/>
        <pc:sldMkLst>
          <pc:docMk/>
          <pc:sldMk cId="0" sldId="350"/>
        </pc:sldMkLst>
        <pc:spChg chg="mod">
          <ac:chgData name="Hakan ATILGAN" userId="f5db4210-0ec1-4cc4-a952-e08c3fae3344" providerId="ADAL" clId="{A2BEE05A-24A1-4AB3-846F-CF12BE024BFF}" dt="2020-09-14T08:17:20.893" v="636" actId="207"/>
          <ac:spMkLst>
            <pc:docMk/>
            <pc:sldMk cId="0" sldId="350"/>
            <ac:spMk id="3" creationId="{6399CDEA-EF05-2143-9700-1C2A4B1AD92B}"/>
          </ac:spMkLst>
        </pc:spChg>
      </pc:sldChg>
      <pc:sldChg chg="add">
        <pc:chgData name="Hakan ATILGAN" userId="f5db4210-0ec1-4cc4-a952-e08c3fae3344" providerId="ADAL" clId="{A2BEE05A-24A1-4AB3-846F-CF12BE024BFF}" dt="2020-09-14T08:05:56.914" v="566"/>
        <pc:sldMkLst>
          <pc:docMk/>
          <pc:sldMk cId="0" sldId="351"/>
        </pc:sldMkLst>
      </pc:sldChg>
      <pc:sldChg chg="modSp add del mod">
        <pc:chgData name="Hakan ATILGAN" userId="f5db4210-0ec1-4cc4-a952-e08c3fae3344" providerId="ADAL" clId="{A2BEE05A-24A1-4AB3-846F-CF12BE024BFF}" dt="2020-09-14T08:10:32.374" v="592"/>
        <pc:sldMkLst>
          <pc:docMk/>
          <pc:sldMk cId="2019738453" sldId="352"/>
        </pc:sldMkLst>
        <pc:spChg chg="mod">
          <ac:chgData name="Hakan ATILGAN" userId="f5db4210-0ec1-4cc4-a952-e08c3fae3344" providerId="ADAL" clId="{A2BEE05A-24A1-4AB3-846F-CF12BE024BFF}" dt="2020-09-14T08:10:31.948" v="591" actId="20577"/>
          <ac:spMkLst>
            <pc:docMk/>
            <pc:sldMk cId="2019738453" sldId="352"/>
            <ac:spMk id="9219" creationId="{4D8E0717-433E-7D4F-9F26-EE1E71791B9F}"/>
          </ac:spMkLst>
        </pc:spChg>
      </pc:sldChg>
      <pc:sldChg chg="modSp add del mod">
        <pc:chgData name="Hakan ATILGAN" userId="f5db4210-0ec1-4cc4-a952-e08c3fae3344" providerId="ADAL" clId="{A2BEE05A-24A1-4AB3-846F-CF12BE024BFF}" dt="2020-09-14T08:14:01.196" v="619"/>
        <pc:sldMkLst>
          <pc:docMk/>
          <pc:sldMk cId="0" sldId="353"/>
        </pc:sldMkLst>
        <pc:spChg chg="mod">
          <ac:chgData name="Hakan ATILGAN" userId="f5db4210-0ec1-4cc4-a952-e08c3fae3344" providerId="ADAL" clId="{A2BEE05A-24A1-4AB3-846F-CF12BE024BFF}" dt="2020-09-14T08:14:01.196" v="619"/>
          <ac:spMkLst>
            <pc:docMk/>
            <pc:sldMk cId="0" sldId="353"/>
            <ac:spMk id="33797" creationId="{284A938C-6093-6F4B-9984-499B7E8926A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46899-34C0-F14F-BD1C-0FB00A2C963B}" type="doc">
      <dgm:prSet loTypeId="urn:microsoft.com/office/officeart/2005/8/layout/StepDownProcess" loCatId="" qsTypeId="urn:microsoft.com/office/officeart/2005/8/quickstyle/simple2" qsCatId="simple" csTypeId="urn:microsoft.com/office/officeart/2005/8/colors/accent1_2" csCatId="accent1" phldr="1"/>
      <dgm:spPr/>
      <dgm:t>
        <a:bodyPr/>
        <a:lstStyle/>
        <a:p>
          <a:endParaRPr lang="tr-TR"/>
        </a:p>
      </dgm:t>
    </dgm:pt>
    <dgm:pt modelId="{F63668A7-FFD8-3545-BAA2-C668123E3EBC}">
      <dgm:prSet phldrT="[Metin]" custT="1"/>
      <dgm:spPr/>
      <dgm:t>
        <a:bodyPr/>
        <a:lstStyle/>
        <a:p>
          <a:r>
            <a:rPr lang="tr-TR" sz="2400" b="1" dirty="0"/>
            <a:t>ÖN ZİYARET </a:t>
          </a:r>
          <a:r>
            <a:rPr lang="tr-TR" sz="2400" b="1" dirty="0">
              <a:sym typeface="Wingdings" pitchFamily="2" charset="2"/>
            </a:rPr>
            <a:t> 1 GÜN</a:t>
          </a:r>
          <a:r>
            <a:rPr lang="tr-TR" sz="2400" b="1" dirty="0"/>
            <a:t> </a:t>
          </a:r>
        </a:p>
        <a:p>
          <a:r>
            <a:rPr lang="tr-TR" sz="2400" dirty="0"/>
            <a:t>(TAMAMEN UZAKTAN)</a:t>
          </a:r>
        </a:p>
      </dgm:t>
    </dgm:pt>
    <dgm:pt modelId="{2D3A583C-878D-B44E-8400-CEA5D5FF547A}" type="parTrans" cxnId="{347748F6-EC25-B84B-83D3-EF2F39B8BAE1}">
      <dgm:prSet/>
      <dgm:spPr/>
      <dgm:t>
        <a:bodyPr/>
        <a:lstStyle/>
        <a:p>
          <a:endParaRPr lang="tr-TR"/>
        </a:p>
      </dgm:t>
    </dgm:pt>
    <dgm:pt modelId="{CD7234F2-DE79-5144-8B1C-8B8A3C29EB05}" type="sibTrans" cxnId="{347748F6-EC25-B84B-83D3-EF2F39B8BAE1}">
      <dgm:prSet/>
      <dgm:spPr/>
      <dgm:t>
        <a:bodyPr/>
        <a:lstStyle/>
        <a:p>
          <a:endParaRPr lang="tr-TR"/>
        </a:p>
      </dgm:t>
    </dgm:pt>
    <dgm:pt modelId="{B10AF8D5-B1EC-5141-A479-CDC32277B37D}">
      <dgm:prSet phldrT="[Metin]" custT="1"/>
      <dgm:spPr/>
      <dgm:t>
        <a:bodyPr spcFirstLastPara="0" vert="horz" wrap="square" lIns="12700" tIns="12700" rIns="12700" bIns="12700" numCol="1" spcCol="1270" anchor="ctr" anchorCtr="0"/>
        <a:lstStyle/>
        <a:p>
          <a:r>
            <a:rPr lang="tr-TR" sz="2400" b="1" kern="1200" dirty="0"/>
            <a:t>UZAKTAN </a:t>
          </a:r>
          <a:r>
            <a:rPr lang="tr-TR" sz="2400" b="1" kern="1200" dirty="0">
              <a:solidFill>
                <a:prstClr val="white"/>
              </a:solidFill>
              <a:latin typeface="Calibri" panose="020F0502020204030204"/>
              <a:ea typeface="+mn-ea"/>
              <a:cs typeface="+mn-cs"/>
            </a:rPr>
            <a:t>ZİYARET</a:t>
          </a:r>
          <a:r>
            <a:rPr lang="tr-TR" sz="2400" b="1" kern="1200" dirty="0"/>
            <a:t> </a:t>
          </a:r>
          <a:r>
            <a:rPr lang="tr-TR" sz="2400" b="1" kern="1200" dirty="0">
              <a:sym typeface="Wingdings" pitchFamily="2" charset="2"/>
            </a:rPr>
            <a:t> 2 GÜN </a:t>
          </a:r>
        </a:p>
        <a:p>
          <a:r>
            <a:rPr lang="tr-TR" sz="2400" kern="1200" dirty="0"/>
            <a:t>(HARMANLANMIŞ)</a:t>
          </a:r>
        </a:p>
      </dgm:t>
    </dgm:pt>
    <dgm:pt modelId="{A2D0B833-23D9-3F46-8FBA-6E3E62DEBF25}" type="parTrans" cxnId="{0F044B9A-6AA6-5D48-9269-7EFE69C31EEE}">
      <dgm:prSet/>
      <dgm:spPr/>
      <dgm:t>
        <a:bodyPr/>
        <a:lstStyle/>
        <a:p>
          <a:endParaRPr lang="tr-TR"/>
        </a:p>
      </dgm:t>
    </dgm:pt>
    <dgm:pt modelId="{FF7FD312-AE68-7144-BEF4-3C94DD50BCE3}" type="sibTrans" cxnId="{0F044B9A-6AA6-5D48-9269-7EFE69C31EEE}">
      <dgm:prSet/>
      <dgm:spPr/>
      <dgm:t>
        <a:bodyPr/>
        <a:lstStyle/>
        <a:p>
          <a:endParaRPr lang="tr-TR"/>
        </a:p>
      </dgm:t>
    </dgm:pt>
    <dgm:pt modelId="{2460E4B7-81C4-B64F-BF7B-D00F67F67226}">
      <dgm:prSet phldrT="[Metin]" custT="1"/>
      <dgm:spPr/>
      <dgm:t>
        <a:bodyPr/>
        <a:lstStyle/>
        <a:p>
          <a:r>
            <a:rPr lang="tr-TR" sz="2400" b="1" dirty="0"/>
            <a:t>SAHA ZİYARET</a:t>
          </a:r>
          <a:r>
            <a:rPr lang="tr-TR" sz="2400" b="1" dirty="0">
              <a:sym typeface="Wingdings" pitchFamily="2" charset="2"/>
            </a:rPr>
            <a:t>2 GÜN</a:t>
          </a:r>
        </a:p>
        <a:p>
          <a:r>
            <a:rPr lang="tr-TR" sz="2400" dirty="0">
              <a:sym typeface="Wingdings" pitchFamily="2" charset="2"/>
            </a:rPr>
            <a:t>(YÜZ YÜZE)</a:t>
          </a:r>
          <a:endParaRPr lang="tr-TR" sz="2400" dirty="0"/>
        </a:p>
      </dgm:t>
    </dgm:pt>
    <dgm:pt modelId="{2CA15D51-0215-DF41-9839-5F5BC7E33932}" type="parTrans" cxnId="{5831DACE-DA3E-FC45-A7A8-1D27C6E31F7C}">
      <dgm:prSet/>
      <dgm:spPr/>
      <dgm:t>
        <a:bodyPr/>
        <a:lstStyle/>
        <a:p>
          <a:endParaRPr lang="tr-TR"/>
        </a:p>
      </dgm:t>
    </dgm:pt>
    <dgm:pt modelId="{9C8094FD-134B-8845-8BAF-55A1CEA40D99}" type="sibTrans" cxnId="{5831DACE-DA3E-FC45-A7A8-1D27C6E31F7C}">
      <dgm:prSet/>
      <dgm:spPr/>
      <dgm:t>
        <a:bodyPr/>
        <a:lstStyle/>
        <a:p>
          <a:endParaRPr lang="tr-TR"/>
        </a:p>
      </dgm:t>
    </dgm:pt>
    <dgm:pt modelId="{3A3FD84B-426A-074F-9CD2-7A18C2295CAF}">
      <dgm:prSet custT="1"/>
      <dgm:spPr/>
      <dgm:t>
        <a:bodyPr/>
        <a:lstStyle/>
        <a:p>
          <a:pPr>
            <a:buNone/>
          </a:pPr>
          <a:r>
            <a:rPr lang="tr-TR" sz="1800" b="1" dirty="0">
              <a:solidFill>
                <a:schemeClr val="accent5">
                  <a:lumMod val="75000"/>
                </a:schemeClr>
              </a:solidFill>
            </a:rPr>
            <a:t>   2 HAFTA SONRA</a:t>
          </a:r>
        </a:p>
      </dgm:t>
    </dgm:pt>
    <dgm:pt modelId="{49BE973B-26FE-274B-91CE-69FD1AEFDFC8}" type="parTrans" cxnId="{556E5D8D-C4CA-BA44-8A2C-D4DAD7F1F1F4}">
      <dgm:prSet/>
      <dgm:spPr/>
      <dgm:t>
        <a:bodyPr/>
        <a:lstStyle/>
        <a:p>
          <a:endParaRPr lang="tr-TR"/>
        </a:p>
      </dgm:t>
    </dgm:pt>
    <dgm:pt modelId="{574853F7-46CA-5A4E-99A9-40362E326316}" type="sibTrans" cxnId="{556E5D8D-C4CA-BA44-8A2C-D4DAD7F1F1F4}">
      <dgm:prSet/>
      <dgm:spPr/>
      <dgm:t>
        <a:bodyPr/>
        <a:lstStyle/>
        <a:p>
          <a:endParaRPr lang="tr-TR"/>
        </a:p>
      </dgm:t>
    </dgm:pt>
    <dgm:pt modelId="{A0F2DE0B-2D24-844F-B915-19FDD9439A81}">
      <dgm:prSet custT="1"/>
      <dgm:spPr/>
      <dgm:t>
        <a:bodyPr/>
        <a:lstStyle/>
        <a:p>
          <a:pPr>
            <a:buNone/>
          </a:pPr>
          <a:r>
            <a:rPr lang="tr-TR" sz="1800" b="1" dirty="0">
              <a:solidFill>
                <a:schemeClr val="accent5">
                  <a:lumMod val="75000"/>
                </a:schemeClr>
              </a:solidFill>
            </a:rPr>
            <a:t>2 HAFTA SONRA</a:t>
          </a:r>
        </a:p>
      </dgm:t>
    </dgm:pt>
    <dgm:pt modelId="{5A19DC88-ADE7-5D4B-A3D5-6AF332439838}" type="parTrans" cxnId="{E7D8E780-D875-EA46-8F98-A2EB6BF1FC9D}">
      <dgm:prSet/>
      <dgm:spPr/>
      <dgm:t>
        <a:bodyPr/>
        <a:lstStyle/>
        <a:p>
          <a:endParaRPr lang="tr-TR"/>
        </a:p>
      </dgm:t>
    </dgm:pt>
    <dgm:pt modelId="{CB524A7C-2996-F244-94F9-0839DAE27A89}" type="sibTrans" cxnId="{E7D8E780-D875-EA46-8F98-A2EB6BF1FC9D}">
      <dgm:prSet/>
      <dgm:spPr/>
      <dgm:t>
        <a:bodyPr/>
        <a:lstStyle/>
        <a:p>
          <a:endParaRPr lang="tr-TR"/>
        </a:p>
      </dgm:t>
    </dgm:pt>
    <dgm:pt modelId="{244973F2-240D-2D4D-80B0-978BC1D1994D}" type="pres">
      <dgm:prSet presAssocID="{6C846899-34C0-F14F-BD1C-0FB00A2C963B}" presName="rootnode" presStyleCnt="0">
        <dgm:presLayoutVars>
          <dgm:chMax/>
          <dgm:chPref/>
          <dgm:dir/>
          <dgm:animLvl val="lvl"/>
        </dgm:presLayoutVars>
      </dgm:prSet>
      <dgm:spPr/>
    </dgm:pt>
    <dgm:pt modelId="{0E62A2CC-6135-A64C-925F-3F553D75782D}" type="pres">
      <dgm:prSet presAssocID="{F63668A7-FFD8-3545-BAA2-C668123E3EBC}" presName="composite" presStyleCnt="0"/>
      <dgm:spPr/>
    </dgm:pt>
    <dgm:pt modelId="{2483186A-951C-0342-8AA2-F6A40268B8CC}" type="pres">
      <dgm:prSet presAssocID="{F63668A7-FFD8-3545-BAA2-C668123E3EBC}" presName="bentUpArrow1" presStyleLbl="alignImgPlace1" presStyleIdx="0" presStyleCnt="2" custScaleX="131096" custScaleY="103397" custLinFactX="-2840" custLinFactNeighborX="-100000" custLinFactNeighborY="-3517"/>
      <dgm:spPr/>
    </dgm:pt>
    <dgm:pt modelId="{9E6174B0-4B8F-BD4F-A949-8AB7788A36CE}" type="pres">
      <dgm:prSet presAssocID="{F63668A7-FFD8-3545-BAA2-C668123E3EBC}" presName="ParentText" presStyleLbl="node1" presStyleIdx="0" presStyleCnt="3" custScaleX="156361" custLinFactNeighborX="-81332" custLinFactNeighborY="-1882">
        <dgm:presLayoutVars>
          <dgm:chMax val="1"/>
          <dgm:chPref val="1"/>
          <dgm:bulletEnabled val="1"/>
        </dgm:presLayoutVars>
      </dgm:prSet>
      <dgm:spPr/>
    </dgm:pt>
    <dgm:pt modelId="{87DC91CB-1FF1-2F44-9F8D-926CA70208BD}" type="pres">
      <dgm:prSet presAssocID="{F63668A7-FFD8-3545-BAA2-C668123E3EBC}" presName="ChildText" presStyleLbl="revTx" presStyleIdx="0" presStyleCnt="2" custScaleX="120568" custScaleY="34523" custLinFactX="-100000" custLinFactY="37891" custLinFactNeighborX="-124379" custLinFactNeighborY="100000">
        <dgm:presLayoutVars>
          <dgm:chMax val="0"/>
          <dgm:chPref val="0"/>
          <dgm:bulletEnabled val="1"/>
        </dgm:presLayoutVars>
      </dgm:prSet>
      <dgm:spPr/>
    </dgm:pt>
    <dgm:pt modelId="{C5088D60-2447-8448-A162-03CC4D431915}" type="pres">
      <dgm:prSet presAssocID="{CD7234F2-DE79-5144-8B1C-8B8A3C29EB05}" presName="sibTrans" presStyleCnt="0"/>
      <dgm:spPr/>
    </dgm:pt>
    <dgm:pt modelId="{868C2CF0-55FA-3449-9DDA-5D2760996416}" type="pres">
      <dgm:prSet presAssocID="{B10AF8D5-B1EC-5141-A479-CDC32277B37D}" presName="composite" presStyleCnt="0"/>
      <dgm:spPr/>
    </dgm:pt>
    <dgm:pt modelId="{FBCDD229-F8A7-4E40-874B-1A97DD2E8288}" type="pres">
      <dgm:prSet presAssocID="{B10AF8D5-B1EC-5141-A479-CDC32277B37D}" presName="bentUpArrow1" presStyleLbl="alignImgPlace1" presStyleIdx="1" presStyleCnt="2" custScaleX="146625" custLinFactNeighborX="-32295" custLinFactNeighborY="-2605"/>
      <dgm:spPr/>
    </dgm:pt>
    <dgm:pt modelId="{B707D67C-3D65-1642-ABB1-45D845A53677}" type="pres">
      <dgm:prSet presAssocID="{B10AF8D5-B1EC-5141-A479-CDC32277B37D}" presName="ParentText" presStyleLbl="node1" presStyleIdx="1" presStyleCnt="3" custScaleX="156293" custLinFactNeighborX="-52003" custLinFactNeighborY="-1138">
        <dgm:presLayoutVars>
          <dgm:chMax val="1"/>
          <dgm:chPref val="1"/>
          <dgm:bulletEnabled val="1"/>
        </dgm:presLayoutVars>
      </dgm:prSet>
      <dgm:spPr/>
    </dgm:pt>
    <dgm:pt modelId="{6C72895A-8D15-EA4F-975A-A37DDA61E298}" type="pres">
      <dgm:prSet presAssocID="{B10AF8D5-B1EC-5141-A479-CDC32277B37D}" presName="ChildText" presStyleLbl="revTx" presStyleIdx="1" presStyleCnt="2" custScaleY="25543" custLinFactX="-63569" custLinFactY="38096" custLinFactNeighborX="-100000" custLinFactNeighborY="100000">
        <dgm:presLayoutVars>
          <dgm:chMax val="0"/>
          <dgm:chPref val="0"/>
          <dgm:bulletEnabled val="1"/>
        </dgm:presLayoutVars>
      </dgm:prSet>
      <dgm:spPr/>
    </dgm:pt>
    <dgm:pt modelId="{0C6639A5-DB91-F947-9911-ADD1DA7D31F8}" type="pres">
      <dgm:prSet presAssocID="{FF7FD312-AE68-7144-BEF4-3C94DD50BCE3}" presName="sibTrans" presStyleCnt="0"/>
      <dgm:spPr/>
    </dgm:pt>
    <dgm:pt modelId="{F718AE71-27AF-584A-87F6-D414C8953CA1}" type="pres">
      <dgm:prSet presAssocID="{2460E4B7-81C4-B64F-BF7B-D00F67F67226}" presName="composite" presStyleCnt="0"/>
      <dgm:spPr/>
    </dgm:pt>
    <dgm:pt modelId="{14F779B8-869F-B746-BE84-04F51A9B0FF8}" type="pres">
      <dgm:prSet presAssocID="{2460E4B7-81C4-B64F-BF7B-D00F67F67226}" presName="ParentText" presStyleLbl="node1" presStyleIdx="2" presStyleCnt="3" custScaleX="156385" custLinFactNeighborY="-1725">
        <dgm:presLayoutVars>
          <dgm:chMax val="1"/>
          <dgm:chPref val="1"/>
          <dgm:bulletEnabled val="1"/>
        </dgm:presLayoutVars>
      </dgm:prSet>
      <dgm:spPr/>
    </dgm:pt>
  </dgm:ptLst>
  <dgm:cxnLst>
    <dgm:cxn modelId="{D96B1B0D-6760-9E43-9CCD-F043790EFBC2}" type="presOf" srcId="{2460E4B7-81C4-B64F-BF7B-D00F67F67226}" destId="{14F779B8-869F-B746-BE84-04F51A9B0FF8}" srcOrd="0" destOrd="0" presId="urn:microsoft.com/office/officeart/2005/8/layout/StepDownProcess"/>
    <dgm:cxn modelId="{7E27270D-2820-234D-BCAB-80452774825E}" type="presOf" srcId="{F63668A7-FFD8-3545-BAA2-C668123E3EBC}" destId="{9E6174B0-4B8F-BD4F-A949-8AB7788A36CE}" srcOrd="0" destOrd="0" presId="urn:microsoft.com/office/officeart/2005/8/layout/StepDownProcess"/>
    <dgm:cxn modelId="{753B7F5A-C3E8-1248-A27A-DC2DE5EB38A3}" type="presOf" srcId="{6C846899-34C0-F14F-BD1C-0FB00A2C963B}" destId="{244973F2-240D-2D4D-80B0-978BC1D1994D}" srcOrd="0" destOrd="0" presId="urn:microsoft.com/office/officeart/2005/8/layout/StepDownProcess"/>
    <dgm:cxn modelId="{262B237E-6FD0-EE42-A98C-0F7D45611AB1}" type="presOf" srcId="{A0F2DE0B-2D24-844F-B915-19FDD9439A81}" destId="{6C72895A-8D15-EA4F-975A-A37DDA61E298}" srcOrd="0" destOrd="0" presId="urn:microsoft.com/office/officeart/2005/8/layout/StepDownProcess"/>
    <dgm:cxn modelId="{E7D8E780-D875-EA46-8F98-A2EB6BF1FC9D}" srcId="{B10AF8D5-B1EC-5141-A479-CDC32277B37D}" destId="{A0F2DE0B-2D24-844F-B915-19FDD9439A81}" srcOrd="0" destOrd="0" parTransId="{5A19DC88-ADE7-5D4B-A3D5-6AF332439838}" sibTransId="{CB524A7C-2996-F244-94F9-0839DAE27A89}"/>
    <dgm:cxn modelId="{556E5D8D-C4CA-BA44-8A2C-D4DAD7F1F1F4}" srcId="{F63668A7-FFD8-3545-BAA2-C668123E3EBC}" destId="{3A3FD84B-426A-074F-9CD2-7A18C2295CAF}" srcOrd="0" destOrd="0" parTransId="{49BE973B-26FE-274B-91CE-69FD1AEFDFC8}" sibTransId="{574853F7-46CA-5A4E-99A9-40362E326316}"/>
    <dgm:cxn modelId="{0F044B9A-6AA6-5D48-9269-7EFE69C31EEE}" srcId="{6C846899-34C0-F14F-BD1C-0FB00A2C963B}" destId="{B10AF8D5-B1EC-5141-A479-CDC32277B37D}" srcOrd="1" destOrd="0" parTransId="{A2D0B833-23D9-3F46-8FBA-6E3E62DEBF25}" sibTransId="{FF7FD312-AE68-7144-BEF4-3C94DD50BCE3}"/>
    <dgm:cxn modelId="{808259C6-C31D-5542-9033-D884698D2E5E}" type="presOf" srcId="{B10AF8D5-B1EC-5141-A479-CDC32277B37D}" destId="{B707D67C-3D65-1642-ABB1-45D845A53677}" srcOrd="0" destOrd="0" presId="urn:microsoft.com/office/officeart/2005/8/layout/StepDownProcess"/>
    <dgm:cxn modelId="{5831DACE-DA3E-FC45-A7A8-1D27C6E31F7C}" srcId="{6C846899-34C0-F14F-BD1C-0FB00A2C963B}" destId="{2460E4B7-81C4-B64F-BF7B-D00F67F67226}" srcOrd="2" destOrd="0" parTransId="{2CA15D51-0215-DF41-9839-5F5BC7E33932}" sibTransId="{9C8094FD-134B-8845-8BAF-55A1CEA40D99}"/>
    <dgm:cxn modelId="{DAB0C7DD-EDC0-AB44-B538-FB5A4E1DE159}" type="presOf" srcId="{3A3FD84B-426A-074F-9CD2-7A18C2295CAF}" destId="{87DC91CB-1FF1-2F44-9F8D-926CA70208BD}" srcOrd="0" destOrd="0" presId="urn:microsoft.com/office/officeart/2005/8/layout/StepDownProcess"/>
    <dgm:cxn modelId="{347748F6-EC25-B84B-83D3-EF2F39B8BAE1}" srcId="{6C846899-34C0-F14F-BD1C-0FB00A2C963B}" destId="{F63668A7-FFD8-3545-BAA2-C668123E3EBC}" srcOrd="0" destOrd="0" parTransId="{2D3A583C-878D-B44E-8400-CEA5D5FF547A}" sibTransId="{CD7234F2-DE79-5144-8B1C-8B8A3C29EB05}"/>
    <dgm:cxn modelId="{9DEAF4F8-56C3-344C-ACAB-AC469EA86EA5}" type="presParOf" srcId="{244973F2-240D-2D4D-80B0-978BC1D1994D}" destId="{0E62A2CC-6135-A64C-925F-3F553D75782D}" srcOrd="0" destOrd="0" presId="urn:microsoft.com/office/officeart/2005/8/layout/StepDownProcess"/>
    <dgm:cxn modelId="{8737B72E-764F-FE4E-90DF-420900DB69B8}" type="presParOf" srcId="{0E62A2CC-6135-A64C-925F-3F553D75782D}" destId="{2483186A-951C-0342-8AA2-F6A40268B8CC}" srcOrd="0" destOrd="0" presId="urn:microsoft.com/office/officeart/2005/8/layout/StepDownProcess"/>
    <dgm:cxn modelId="{29D61A78-F1C4-E747-B19E-244D4EC480CD}" type="presParOf" srcId="{0E62A2CC-6135-A64C-925F-3F553D75782D}" destId="{9E6174B0-4B8F-BD4F-A949-8AB7788A36CE}" srcOrd="1" destOrd="0" presId="urn:microsoft.com/office/officeart/2005/8/layout/StepDownProcess"/>
    <dgm:cxn modelId="{C66BD40C-C23B-1741-B883-211C94616D1C}" type="presParOf" srcId="{0E62A2CC-6135-A64C-925F-3F553D75782D}" destId="{87DC91CB-1FF1-2F44-9F8D-926CA70208BD}" srcOrd="2" destOrd="0" presId="urn:microsoft.com/office/officeart/2005/8/layout/StepDownProcess"/>
    <dgm:cxn modelId="{513B99F9-9DBD-704F-86FA-BDB2E646A9A5}" type="presParOf" srcId="{244973F2-240D-2D4D-80B0-978BC1D1994D}" destId="{C5088D60-2447-8448-A162-03CC4D431915}" srcOrd="1" destOrd="0" presId="urn:microsoft.com/office/officeart/2005/8/layout/StepDownProcess"/>
    <dgm:cxn modelId="{1457DF4B-B0E8-F64A-8408-EBC4D18837D0}" type="presParOf" srcId="{244973F2-240D-2D4D-80B0-978BC1D1994D}" destId="{868C2CF0-55FA-3449-9DDA-5D2760996416}" srcOrd="2" destOrd="0" presId="urn:microsoft.com/office/officeart/2005/8/layout/StepDownProcess"/>
    <dgm:cxn modelId="{491A4C73-A1EA-9D43-A9EB-4BD76B7242F7}" type="presParOf" srcId="{868C2CF0-55FA-3449-9DDA-5D2760996416}" destId="{FBCDD229-F8A7-4E40-874B-1A97DD2E8288}" srcOrd="0" destOrd="0" presId="urn:microsoft.com/office/officeart/2005/8/layout/StepDownProcess"/>
    <dgm:cxn modelId="{873716B0-9F8F-5C46-A17E-F7E5A273FE66}" type="presParOf" srcId="{868C2CF0-55FA-3449-9DDA-5D2760996416}" destId="{B707D67C-3D65-1642-ABB1-45D845A53677}" srcOrd="1" destOrd="0" presId="urn:microsoft.com/office/officeart/2005/8/layout/StepDownProcess"/>
    <dgm:cxn modelId="{84BA5C77-146A-BF49-B728-C28BB9DA4126}" type="presParOf" srcId="{868C2CF0-55FA-3449-9DDA-5D2760996416}" destId="{6C72895A-8D15-EA4F-975A-A37DDA61E298}" srcOrd="2" destOrd="0" presId="urn:microsoft.com/office/officeart/2005/8/layout/StepDownProcess"/>
    <dgm:cxn modelId="{64F3CCFF-8CE5-7041-BB3B-8BBCAF0F8471}" type="presParOf" srcId="{244973F2-240D-2D4D-80B0-978BC1D1994D}" destId="{0C6639A5-DB91-F947-9911-ADD1DA7D31F8}" srcOrd="3" destOrd="0" presId="urn:microsoft.com/office/officeart/2005/8/layout/StepDownProcess"/>
    <dgm:cxn modelId="{6E313EC5-630F-724E-8B24-7F09C03F2972}" type="presParOf" srcId="{244973F2-240D-2D4D-80B0-978BC1D1994D}" destId="{F718AE71-27AF-584A-87F6-D414C8953CA1}" srcOrd="4" destOrd="0" presId="urn:microsoft.com/office/officeart/2005/8/layout/StepDownProcess"/>
    <dgm:cxn modelId="{420262F5-B198-2A43-A6AE-9CACAFE161F4}" type="presParOf" srcId="{F718AE71-27AF-584A-87F6-D414C8953CA1}" destId="{14F779B8-869F-B746-BE84-04F51A9B0FF8}"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33458-86EE-ED4D-AD81-3D9B84A1C766}"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F55702C0-69B2-0E4F-8CE2-4D153AD02B6B}">
      <dgm:prSet phldrT="[Metin]" custT="1"/>
      <dgm:spPr/>
      <dgm:t>
        <a:bodyPr/>
        <a:lstStyle/>
        <a:p>
          <a:pPr algn="l"/>
          <a:r>
            <a:rPr lang="tr-TR" sz="2800" dirty="0"/>
            <a:t>ÖN ZİYARET </a:t>
          </a:r>
          <a:r>
            <a:rPr lang="tr-TR" sz="2800" dirty="0">
              <a:sym typeface="Wingdings" pitchFamily="2" charset="2"/>
            </a:rPr>
            <a:t> 1 GÜN</a:t>
          </a:r>
          <a:r>
            <a:rPr lang="tr-TR" sz="2800" dirty="0"/>
            <a:t> </a:t>
          </a:r>
        </a:p>
        <a:p>
          <a:pPr algn="l"/>
          <a:r>
            <a:rPr lang="tr-TR" sz="2800" dirty="0"/>
            <a:t>(TAMAMEN UZAKTAN)</a:t>
          </a:r>
        </a:p>
      </dgm:t>
    </dgm:pt>
    <dgm:pt modelId="{660AF2A9-9BA5-3C48-A0C5-B299A901E50D}" type="parTrans" cxnId="{8F927027-255D-C540-A3BC-4CEBB7D575D2}">
      <dgm:prSet/>
      <dgm:spPr/>
      <dgm:t>
        <a:bodyPr/>
        <a:lstStyle/>
        <a:p>
          <a:endParaRPr lang="tr-TR"/>
        </a:p>
      </dgm:t>
    </dgm:pt>
    <dgm:pt modelId="{34834990-E043-8345-ACBB-A412D82380EF}" type="sibTrans" cxnId="{8F927027-255D-C540-A3BC-4CEBB7D575D2}">
      <dgm:prSet/>
      <dgm:spPr/>
      <dgm:t>
        <a:bodyPr/>
        <a:lstStyle/>
        <a:p>
          <a:endParaRPr lang="tr-TR"/>
        </a:p>
      </dgm:t>
    </dgm:pt>
    <dgm:pt modelId="{808A7934-C96D-CB4F-B90B-CD99C8E7ACD6}">
      <dgm:prSet phldrT="[Metin]" custT="1"/>
      <dgm:spPr/>
      <dgm:t>
        <a:bodyPr/>
        <a:lstStyle/>
        <a:p>
          <a:pPr marL="180975" indent="47625">
            <a:tabLst/>
          </a:pPr>
          <a:r>
            <a:rPr lang="tr-TR" sz="2400" dirty="0">
              <a:solidFill>
                <a:schemeClr val="accent5">
                  <a:lumMod val="75000"/>
                </a:schemeClr>
              </a:solidFill>
            </a:rPr>
            <a:t>KALİTE KOMİSYONU ÜYELERİ </a:t>
          </a:r>
        </a:p>
      </dgm:t>
    </dgm:pt>
    <dgm:pt modelId="{E5A55811-A3F0-DD4F-A0CD-7A4270250268}" type="sibTrans" cxnId="{A343C094-A219-2A47-9C1D-6D2CC48A96F9}">
      <dgm:prSet/>
      <dgm:spPr/>
      <dgm:t>
        <a:bodyPr/>
        <a:lstStyle/>
        <a:p>
          <a:endParaRPr lang="tr-TR"/>
        </a:p>
      </dgm:t>
    </dgm:pt>
    <dgm:pt modelId="{03671B42-8E84-D94B-B61B-15E9AFA7A656}" type="parTrans" cxnId="{A343C094-A219-2A47-9C1D-6D2CC48A96F9}">
      <dgm:prSet/>
      <dgm:spPr/>
      <dgm:t>
        <a:bodyPr/>
        <a:lstStyle/>
        <a:p>
          <a:endParaRPr lang="tr-TR"/>
        </a:p>
      </dgm:t>
    </dgm:pt>
    <dgm:pt modelId="{A6C9233D-CE8A-7145-8549-7ABCCE191EA9}">
      <dgm:prSet phldrT="[Metin]" custT="1"/>
      <dgm:spPr/>
      <dgm:t>
        <a:bodyPr/>
        <a:lstStyle/>
        <a:p>
          <a:pPr marL="180975" indent="47625">
            <a:tabLst/>
          </a:pPr>
          <a:r>
            <a:rPr lang="tr-TR" sz="2400" dirty="0">
              <a:solidFill>
                <a:schemeClr val="accent5">
                  <a:lumMod val="75000"/>
                </a:schemeClr>
              </a:solidFill>
            </a:rPr>
            <a:t>ÜST YÖNETİM</a:t>
          </a:r>
        </a:p>
      </dgm:t>
    </dgm:pt>
    <dgm:pt modelId="{33536B29-FBE4-2047-9245-EDBCBAB74E7E}" type="parTrans" cxnId="{7B94962E-3DC6-384A-9B15-51DB833E7206}">
      <dgm:prSet/>
      <dgm:spPr/>
      <dgm:t>
        <a:bodyPr/>
        <a:lstStyle/>
        <a:p>
          <a:endParaRPr lang="tr-TR"/>
        </a:p>
      </dgm:t>
    </dgm:pt>
    <dgm:pt modelId="{98F84D5D-CE83-CC4E-B3BC-EABB3E1F3CCD}" type="sibTrans" cxnId="{7B94962E-3DC6-384A-9B15-51DB833E7206}">
      <dgm:prSet/>
      <dgm:spPr/>
      <dgm:t>
        <a:bodyPr/>
        <a:lstStyle/>
        <a:p>
          <a:endParaRPr lang="tr-TR"/>
        </a:p>
      </dgm:t>
    </dgm:pt>
    <dgm:pt modelId="{628C80DC-C6EA-5E40-AE05-D0E093F20FF2}">
      <dgm:prSet phldrT="[Metin]" custT="1"/>
      <dgm:spPr/>
      <dgm:t>
        <a:bodyPr/>
        <a:lstStyle/>
        <a:p>
          <a:pPr marL="180975" indent="47625"/>
          <a:r>
            <a:rPr lang="tr-TR" sz="2400" dirty="0">
              <a:solidFill>
                <a:schemeClr val="accent5">
                  <a:lumMod val="75000"/>
                </a:schemeClr>
              </a:solidFill>
            </a:rPr>
            <a:t>REKTÖR, </a:t>
          </a:r>
          <a:endParaRPr lang="tr-TR" sz="2400" dirty="0"/>
        </a:p>
      </dgm:t>
    </dgm:pt>
    <dgm:pt modelId="{66E1B6C5-C0DD-7A4A-A778-23377E794C13}" type="parTrans" cxnId="{E13B67FD-82AB-014B-8790-0367F5C38AC1}">
      <dgm:prSet/>
      <dgm:spPr/>
      <dgm:t>
        <a:bodyPr/>
        <a:lstStyle/>
        <a:p>
          <a:endParaRPr lang="tr-TR"/>
        </a:p>
      </dgm:t>
    </dgm:pt>
    <dgm:pt modelId="{78C28C33-7345-E44C-A115-79BC4747E706}" type="sibTrans" cxnId="{E13B67FD-82AB-014B-8790-0367F5C38AC1}">
      <dgm:prSet/>
      <dgm:spPr/>
      <dgm:t>
        <a:bodyPr/>
        <a:lstStyle/>
        <a:p>
          <a:endParaRPr lang="tr-TR"/>
        </a:p>
      </dgm:t>
    </dgm:pt>
    <dgm:pt modelId="{3FC5B4EA-ABC6-45CD-A5D3-A580E9DAD5C5}">
      <dgm:prSet phldrT="[Metin]" custT="1"/>
      <dgm:spPr/>
      <dgm:t>
        <a:bodyPr/>
        <a:lstStyle/>
        <a:p>
          <a:pPr marL="180975" indent="47625"/>
          <a:endParaRPr lang="tr-TR" sz="2400" dirty="0"/>
        </a:p>
      </dgm:t>
    </dgm:pt>
    <dgm:pt modelId="{E9945896-D236-4075-9B06-34C6E530E2EA}" type="parTrans" cxnId="{2DA8818F-2539-4A38-8BA1-6E1CC239712E}">
      <dgm:prSet/>
      <dgm:spPr/>
      <dgm:t>
        <a:bodyPr/>
        <a:lstStyle/>
        <a:p>
          <a:endParaRPr lang="tr-TR"/>
        </a:p>
      </dgm:t>
    </dgm:pt>
    <dgm:pt modelId="{26AAE731-2FD0-48E8-9B18-9328521273BF}" type="sibTrans" cxnId="{2DA8818F-2539-4A38-8BA1-6E1CC239712E}">
      <dgm:prSet/>
      <dgm:spPr/>
      <dgm:t>
        <a:bodyPr/>
        <a:lstStyle/>
        <a:p>
          <a:endParaRPr lang="tr-TR"/>
        </a:p>
      </dgm:t>
    </dgm:pt>
    <dgm:pt modelId="{AFB1B77B-8571-2948-9340-F6840F641C6E}" type="pres">
      <dgm:prSet presAssocID="{30E33458-86EE-ED4D-AD81-3D9B84A1C766}" presName="Name0" presStyleCnt="0">
        <dgm:presLayoutVars>
          <dgm:dir/>
          <dgm:animLvl val="lvl"/>
          <dgm:resizeHandles/>
        </dgm:presLayoutVars>
      </dgm:prSet>
      <dgm:spPr/>
    </dgm:pt>
    <dgm:pt modelId="{E2F9934C-6A74-F34E-BA19-9FB8A1DD5D1B}" type="pres">
      <dgm:prSet presAssocID="{F55702C0-69B2-0E4F-8CE2-4D153AD02B6B}" presName="linNode" presStyleCnt="0"/>
      <dgm:spPr/>
    </dgm:pt>
    <dgm:pt modelId="{14FFC1D2-1B24-9448-90FE-E5C4C7151037}" type="pres">
      <dgm:prSet presAssocID="{F55702C0-69B2-0E4F-8CE2-4D153AD02B6B}" presName="parentShp" presStyleLbl="node1" presStyleIdx="0" presStyleCnt="1" custScaleX="112758" custScaleY="39957" custLinFactNeighborX="-16227" custLinFactNeighborY="1989">
        <dgm:presLayoutVars>
          <dgm:bulletEnabled val="1"/>
        </dgm:presLayoutVars>
      </dgm:prSet>
      <dgm:spPr/>
    </dgm:pt>
    <dgm:pt modelId="{6F15582E-998E-AA49-B6E5-62695B146597}" type="pres">
      <dgm:prSet presAssocID="{F55702C0-69B2-0E4F-8CE2-4D153AD02B6B}" presName="childShp" presStyleLbl="bgAccFollowNode1" presStyleIdx="0" presStyleCnt="1" custScaleX="88391" custScaleY="50783" custLinFactNeighborX="-2616" custLinFactNeighborY="1822">
        <dgm:presLayoutVars>
          <dgm:bulletEnabled val="1"/>
        </dgm:presLayoutVars>
      </dgm:prSet>
      <dgm:spPr/>
    </dgm:pt>
  </dgm:ptLst>
  <dgm:cxnLst>
    <dgm:cxn modelId="{CB627718-5180-45A2-BC09-C24D0CAFFFD7}" type="presOf" srcId="{3FC5B4EA-ABC6-45CD-A5D3-A580E9DAD5C5}" destId="{6F15582E-998E-AA49-B6E5-62695B146597}" srcOrd="0" destOrd="0" presId="urn:microsoft.com/office/officeart/2005/8/layout/vList6"/>
    <dgm:cxn modelId="{8F927027-255D-C540-A3BC-4CEBB7D575D2}" srcId="{30E33458-86EE-ED4D-AD81-3D9B84A1C766}" destId="{F55702C0-69B2-0E4F-8CE2-4D153AD02B6B}" srcOrd="0" destOrd="0" parTransId="{660AF2A9-9BA5-3C48-A0C5-B299A901E50D}" sibTransId="{34834990-E043-8345-ACBB-A412D82380EF}"/>
    <dgm:cxn modelId="{7B94962E-3DC6-384A-9B15-51DB833E7206}" srcId="{F55702C0-69B2-0E4F-8CE2-4D153AD02B6B}" destId="{A6C9233D-CE8A-7145-8549-7ABCCE191EA9}" srcOrd="2" destOrd="0" parTransId="{33536B29-FBE4-2047-9245-EDBCBAB74E7E}" sibTransId="{98F84D5D-CE83-CC4E-B3BC-EABB3E1F3CCD}"/>
    <dgm:cxn modelId="{2396EB3F-905C-E54F-8CCD-3770AF0AC8F0}" type="presOf" srcId="{30E33458-86EE-ED4D-AD81-3D9B84A1C766}" destId="{AFB1B77B-8571-2948-9340-F6840F641C6E}" srcOrd="0" destOrd="0" presId="urn:microsoft.com/office/officeart/2005/8/layout/vList6"/>
    <dgm:cxn modelId="{E526B05C-17FD-4643-80DD-492DB9A1F899}" type="presOf" srcId="{628C80DC-C6EA-5E40-AE05-D0E093F20FF2}" destId="{6F15582E-998E-AA49-B6E5-62695B146597}" srcOrd="0" destOrd="1" presId="urn:microsoft.com/office/officeart/2005/8/layout/vList6"/>
    <dgm:cxn modelId="{359E5E84-4F90-1849-8072-DC243652C14C}" type="presOf" srcId="{F55702C0-69B2-0E4F-8CE2-4D153AD02B6B}" destId="{14FFC1D2-1B24-9448-90FE-E5C4C7151037}" srcOrd="0" destOrd="0" presId="urn:microsoft.com/office/officeart/2005/8/layout/vList6"/>
    <dgm:cxn modelId="{D4C37188-9FBE-F04E-B7DB-DA7748AAD3AD}" type="presOf" srcId="{808A7934-C96D-CB4F-B90B-CD99C8E7ACD6}" destId="{6F15582E-998E-AA49-B6E5-62695B146597}" srcOrd="0" destOrd="3" presId="urn:microsoft.com/office/officeart/2005/8/layout/vList6"/>
    <dgm:cxn modelId="{2DA8818F-2539-4A38-8BA1-6E1CC239712E}" srcId="{F55702C0-69B2-0E4F-8CE2-4D153AD02B6B}" destId="{3FC5B4EA-ABC6-45CD-A5D3-A580E9DAD5C5}" srcOrd="0" destOrd="0" parTransId="{E9945896-D236-4075-9B06-34C6E530E2EA}" sibTransId="{26AAE731-2FD0-48E8-9B18-9328521273BF}"/>
    <dgm:cxn modelId="{A343C094-A219-2A47-9C1D-6D2CC48A96F9}" srcId="{F55702C0-69B2-0E4F-8CE2-4D153AD02B6B}" destId="{808A7934-C96D-CB4F-B90B-CD99C8E7ACD6}" srcOrd="3" destOrd="0" parTransId="{03671B42-8E84-D94B-B61B-15E9AFA7A656}" sibTransId="{E5A55811-A3F0-DD4F-A0CD-7A4270250268}"/>
    <dgm:cxn modelId="{67F753B4-A322-0041-9910-0744C9BC81E7}" type="presOf" srcId="{A6C9233D-CE8A-7145-8549-7ABCCE191EA9}" destId="{6F15582E-998E-AA49-B6E5-62695B146597}" srcOrd="0" destOrd="2" presId="urn:microsoft.com/office/officeart/2005/8/layout/vList6"/>
    <dgm:cxn modelId="{E13B67FD-82AB-014B-8790-0367F5C38AC1}" srcId="{F55702C0-69B2-0E4F-8CE2-4D153AD02B6B}" destId="{628C80DC-C6EA-5E40-AE05-D0E093F20FF2}" srcOrd="1" destOrd="0" parTransId="{66E1B6C5-C0DD-7A4A-A778-23377E794C13}" sibTransId="{78C28C33-7345-E44C-A115-79BC4747E706}"/>
    <dgm:cxn modelId="{56350F68-A3D1-5F43-97BA-B3A9F4564FEC}" type="presParOf" srcId="{AFB1B77B-8571-2948-9340-F6840F641C6E}" destId="{E2F9934C-6A74-F34E-BA19-9FB8A1DD5D1B}" srcOrd="0" destOrd="0" presId="urn:microsoft.com/office/officeart/2005/8/layout/vList6"/>
    <dgm:cxn modelId="{FD37EA70-88AA-2A4D-8919-17DF3CC78DA1}" type="presParOf" srcId="{E2F9934C-6A74-F34E-BA19-9FB8A1DD5D1B}" destId="{14FFC1D2-1B24-9448-90FE-E5C4C7151037}" srcOrd="0" destOrd="0" presId="urn:microsoft.com/office/officeart/2005/8/layout/vList6"/>
    <dgm:cxn modelId="{7772829B-A93A-2349-9FAA-E5145BA5D296}" type="presParOf" srcId="{E2F9934C-6A74-F34E-BA19-9FB8A1DD5D1B}" destId="{6F15582E-998E-AA49-B6E5-62695B146597}"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33458-86EE-ED4D-AD81-3D9B84A1C766}"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F8FED3FF-5E99-2647-BB44-1B6FDA44693C}">
      <dgm:prSet phldrT="[Metin]" custT="1"/>
      <dgm:spPr/>
      <dgm:t>
        <a:bodyPr/>
        <a:lstStyle/>
        <a:p>
          <a:pPr algn="ctr"/>
          <a:r>
            <a:rPr lang="tr-TR" sz="2800" b="1" dirty="0"/>
            <a:t>UZAKTAN ZİYARET </a:t>
          </a:r>
          <a:r>
            <a:rPr lang="tr-TR" sz="2800" b="1" dirty="0">
              <a:sym typeface="Wingdings" pitchFamily="2" charset="2"/>
            </a:rPr>
            <a:t> 2 GÜN </a:t>
          </a:r>
        </a:p>
        <a:p>
          <a:pPr algn="ctr"/>
          <a:r>
            <a:rPr lang="tr-TR" sz="2600" dirty="0"/>
            <a:t>HARMANLANMIŞ</a:t>
          </a:r>
        </a:p>
      </dgm:t>
    </dgm:pt>
    <dgm:pt modelId="{B9C34753-EF15-BF4F-8B05-24391603FACB}" type="parTrans" cxnId="{3C86B700-DA5F-CD4A-85C1-A7A0C4FF890B}">
      <dgm:prSet/>
      <dgm:spPr/>
      <dgm:t>
        <a:bodyPr/>
        <a:lstStyle/>
        <a:p>
          <a:endParaRPr lang="tr-TR"/>
        </a:p>
      </dgm:t>
    </dgm:pt>
    <dgm:pt modelId="{FCB56753-884E-174E-903B-0D0D37D633A2}" type="sibTrans" cxnId="{3C86B700-DA5F-CD4A-85C1-A7A0C4FF890B}">
      <dgm:prSet/>
      <dgm:spPr/>
      <dgm:t>
        <a:bodyPr/>
        <a:lstStyle/>
        <a:p>
          <a:endParaRPr lang="tr-TR"/>
        </a:p>
      </dgm:t>
    </dgm:pt>
    <dgm:pt modelId="{4DFE4531-0F8A-4148-B4D6-9DB393A8E181}">
      <dgm:prSet phldrT="[Metin]" custT="1"/>
      <dgm:spPr/>
      <dgm:t>
        <a:bodyPr/>
        <a:lstStyle/>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SENATO VE YÖNETİM KURULU ÜYELERİ</a:t>
          </a:r>
        </a:p>
      </dgm:t>
    </dgm:pt>
    <dgm:pt modelId="{98A51901-D46F-8D4E-8173-D65A4CFEA9DC}" type="parTrans" cxnId="{DC2865AE-7B57-C54C-9B08-E1656A1AAB13}">
      <dgm:prSet/>
      <dgm:spPr/>
      <dgm:t>
        <a:bodyPr/>
        <a:lstStyle/>
        <a:p>
          <a:endParaRPr lang="tr-TR"/>
        </a:p>
      </dgm:t>
    </dgm:pt>
    <dgm:pt modelId="{7933619C-D6F9-B747-9C15-0F53EBC4EACC}" type="sibTrans" cxnId="{DC2865AE-7B57-C54C-9B08-E1656A1AAB13}">
      <dgm:prSet/>
      <dgm:spPr/>
      <dgm:t>
        <a:bodyPr/>
        <a:lstStyle/>
        <a:p>
          <a:endParaRPr lang="tr-TR"/>
        </a:p>
      </dgm:t>
    </dgm:pt>
    <dgm:pt modelId="{495B5A5C-7593-0340-95A1-87D2D22425D8}">
      <dgm:prSet phldrT="[Metin]" custT="1"/>
      <dgm:spPr/>
      <dgm:t>
        <a:bodyPr/>
        <a:lstStyle/>
        <a:p>
          <a:pPr marL="266700" lvl="1" indent="0" algn="l" defTabSz="889000">
            <a:lnSpc>
              <a:spcPct val="90000"/>
            </a:lnSpc>
            <a:spcBef>
              <a:spcPct val="0"/>
            </a:spcBef>
            <a:spcAft>
              <a:spcPct val="15000"/>
            </a:spcAft>
            <a:tabLst/>
          </a:pPr>
          <a:r>
            <a:rPr lang="tr-TR" sz="2300" kern="1200" dirty="0">
              <a:solidFill>
                <a:schemeClr val="accent5">
                  <a:lumMod val="75000"/>
                </a:schemeClr>
              </a:solidFill>
            </a:rPr>
            <a:t>REKTÖR YARDIMCILARI</a:t>
          </a:r>
        </a:p>
      </dgm:t>
    </dgm:pt>
    <dgm:pt modelId="{06D9367D-E224-3B41-BFBB-EAD1277C0949}" type="sibTrans" cxnId="{41B4E70C-C1F5-CD41-95A7-92FCAC7BF81B}">
      <dgm:prSet/>
      <dgm:spPr/>
      <dgm:t>
        <a:bodyPr/>
        <a:lstStyle/>
        <a:p>
          <a:endParaRPr lang="tr-TR"/>
        </a:p>
      </dgm:t>
    </dgm:pt>
    <dgm:pt modelId="{306A2F3D-99F7-CB45-BF49-16E6781C662F}" type="parTrans" cxnId="{41B4E70C-C1F5-CD41-95A7-92FCAC7BF81B}">
      <dgm:prSet/>
      <dgm:spPr/>
      <dgm:t>
        <a:bodyPr/>
        <a:lstStyle/>
        <a:p>
          <a:endParaRPr lang="tr-TR"/>
        </a:p>
      </dgm:t>
    </dgm:pt>
    <dgm:pt modelId="{55AF8F74-DCA3-E447-8197-A378A3E9030F}">
      <dgm:prSet phldrT="[Metin]" custT="1"/>
      <dgm:spPr/>
      <dgm:t>
        <a:bodyPr/>
        <a:lstStyle/>
        <a:p>
          <a:pPr marL="266700" lvl="1" indent="0" algn="l" defTabSz="889000">
            <a:lnSpc>
              <a:spcPct val="90000"/>
            </a:lnSpc>
            <a:spcBef>
              <a:spcPct val="0"/>
            </a:spcBef>
            <a:spcAft>
              <a:spcPct val="15000"/>
            </a:spcAft>
            <a:tabLst/>
          </a:pPr>
          <a:r>
            <a:rPr lang="tr-TR" sz="2300" kern="1200" dirty="0">
              <a:solidFill>
                <a:schemeClr val="accent5">
                  <a:lumMod val="75000"/>
                </a:schemeClr>
              </a:solidFill>
            </a:rPr>
            <a:t>KALİTE KOMİSYONU ÜYELERİ</a:t>
          </a:r>
        </a:p>
      </dgm:t>
    </dgm:pt>
    <dgm:pt modelId="{F70A1B79-3B00-2249-B92D-128E59A7E81B}" type="sibTrans" cxnId="{2EF33C78-0E24-F347-8512-362B00A898CF}">
      <dgm:prSet/>
      <dgm:spPr/>
      <dgm:t>
        <a:bodyPr/>
        <a:lstStyle/>
        <a:p>
          <a:endParaRPr lang="tr-TR"/>
        </a:p>
      </dgm:t>
    </dgm:pt>
    <dgm:pt modelId="{46253663-E355-BF43-9678-7EEC047C1230}" type="parTrans" cxnId="{2EF33C78-0E24-F347-8512-362B00A898CF}">
      <dgm:prSet/>
      <dgm:spPr/>
      <dgm:t>
        <a:bodyPr/>
        <a:lstStyle/>
        <a:p>
          <a:endParaRPr lang="tr-TR"/>
        </a:p>
      </dgm:t>
    </dgm:pt>
    <dgm:pt modelId="{7903F4B1-9378-8F48-87C0-8C04E5A104C4}">
      <dgm:prSet phldrT="[Metin]" custT="1"/>
      <dgm:spPr/>
      <dgm:t>
        <a:bodyPr/>
        <a:lstStyle/>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DEKAN VE DEKAN YARDIMCILARI</a:t>
          </a:r>
        </a:p>
      </dgm:t>
    </dgm:pt>
    <dgm:pt modelId="{1F0A4D0A-E63A-E346-886F-F37519F42017}" type="parTrans" cxnId="{5A47F0CC-1E64-C843-8D29-3C221869CD93}">
      <dgm:prSet/>
      <dgm:spPr/>
      <dgm:t>
        <a:bodyPr/>
        <a:lstStyle/>
        <a:p>
          <a:endParaRPr lang="tr-TR"/>
        </a:p>
      </dgm:t>
    </dgm:pt>
    <dgm:pt modelId="{10BECE9D-79F0-9141-8521-2E3BC3F61508}" type="sibTrans" cxnId="{5A47F0CC-1E64-C843-8D29-3C221869CD93}">
      <dgm:prSet/>
      <dgm:spPr/>
      <dgm:t>
        <a:bodyPr/>
        <a:lstStyle/>
        <a:p>
          <a:endParaRPr lang="tr-TR"/>
        </a:p>
      </dgm:t>
    </dgm:pt>
    <dgm:pt modelId="{64A6AD68-0D67-2345-B3CA-227D4F68518D}">
      <dgm:prSet phldrT="[Metin]" custT="1"/>
      <dgm:spPr/>
      <dgm:t>
        <a:bodyPr/>
        <a:lstStyle/>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YÜKSEKOKUL/ENSTİTÜ/MYO YÖNETİCİLERİ</a:t>
          </a:r>
        </a:p>
      </dgm:t>
    </dgm:pt>
    <dgm:pt modelId="{81387A62-2D65-4547-BA99-0611C01F7922}" type="parTrans" cxnId="{FC15D53E-6130-6F40-B64E-8C8E26748686}">
      <dgm:prSet/>
      <dgm:spPr/>
      <dgm:t>
        <a:bodyPr/>
        <a:lstStyle/>
        <a:p>
          <a:endParaRPr lang="tr-TR"/>
        </a:p>
      </dgm:t>
    </dgm:pt>
    <dgm:pt modelId="{EF089414-D0C5-B443-9BE7-C6EA21BED1C5}" type="sibTrans" cxnId="{FC15D53E-6130-6F40-B64E-8C8E26748686}">
      <dgm:prSet/>
      <dgm:spPr/>
      <dgm:t>
        <a:bodyPr/>
        <a:lstStyle/>
        <a:p>
          <a:endParaRPr lang="tr-TR"/>
        </a:p>
      </dgm:t>
    </dgm:pt>
    <dgm:pt modelId="{003A492E-4738-3443-A430-614CC31C0A62}">
      <dgm:prSet phldrT="[Metin]" custT="1"/>
      <dgm:spPr/>
      <dgm:t>
        <a:bodyPr/>
        <a:lstStyle/>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İDARİ BİRİM YÖNETİCİLERİ</a:t>
          </a:r>
        </a:p>
      </dgm:t>
    </dgm:pt>
    <dgm:pt modelId="{51E3EA81-0BC0-4246-A149-CB9DC92A5FEB}" type="parTrans" cxnId="{DF6C53D2-621E-1441-8B16-46D36F873313}">
      <dgm:prSet/>
      <dgm:spPr/>
      <dgm:t>
        <a:bodyPr/>
        <a:lstStyle/>
        <a:p>
          <a:endParaRPr lang="tr-TR"/>
        </a:p>
      </dgm:t>
    </dgm:pt>
    <dgm:pt modelId="{FD4C8BB8-D6A7-3E41-8648-8C9D830FA11E}" type="sibTrans" cxnId="{DF6C53D2-621E-1441-8B16-46D36F873313}">
      <dgm:prSet/>
      <dgm:spPr/>
      <dgm:t>
        <a:bodyPr/>
        <a:lstStyle/>
        <a:p>
          <a:endParaRPr lang="tr-TR"/>
        </a:p>
      </dgm:t>
    </dgm:pt>
    <dgm:pt modelId="{376E740F-34A8-E74C-ACB8-930B2B0AAB23}">
      <dgm:prSet phldrT="[Metin]" custT="1"/>
      <dgm:spPr/>
      <dgm:t>
        <a:bodyPr/>
        <a:lstStyle/>
        <a:p>
          <a:pPr marL="266700" lvl="1" indent="0" algn="l" defTabSz="889000">
            <a:lnSpc>
              <a:spcPct val="90000"/>
            </a:lnSpc>
            <a:spcBef>
              <a:spcPct val="0"/>
            </a:spcBef>
            <a:spcAft>
              <a:spcPct val="15000"/>
            </a:spcAft>
            <a:tabLst/>
          </a:pPr>
          <a:r>
            <a:rPr lang="tr-TR" sz="2300" kern="1200" dirty="0">
              <a:solidFill>
                <a:schemeClr val="accent5">
                  <a:lumMod val="75000"/>
                </a:schemeClr>
              </a:solidFill>
            </a:rPr>
            <a:t>AUM/TEKNOPARK/TTO VB. YÖNETİCİLERİ</a:t>
          </a:r>
          <a:endParaRPr lang="tr-TR" sz="2300" kern="1200" dirty="0">
            <a:solidFill>
              <a:schemeClr val="accent5">
                <a:lumMod val="75000"/>
              </a:schemeClr>
            </a:solidFill>
            <a:latin typeface="Calibri" panose="020F0502020204030204"/>
            <a:ea typeface="+mn-ea"/>
            <a:cs typeface="+mn-cs"/>
          </a:endParaRPr>
        </a:p>
      </dgm:t>
    </dgm:pt>
    <dgm:pt modelId="{1C7C26EF-469A-6E47-B667-443D070C636A}" type="parTrans" cxnId="{90A88B68-7512-0D46-9BF7-67533C9D04B6}">
      <dgm:prSet/>
      <dgm:spPr/>
      <dgm:t>
        <a:bodyPr/>
        <a:lstStyle/>
        <a:p>
          <a:endParaRPr lang="tr-TR"/>
        </a:p>
      </dgm:t>
    </dgm:pt>
    <dgm:pt modelId="{5CC6F9CF-5007-0E48-94F5-12757630DB4F}" type="sibTrans" cxnId="{90A88B68-7512-0D46-9BF7-67533C9D04B6}">
      <dgm:prSet/>
      <dgm:spPr/>
      <dgm:t>
        <a:bodyPr/>
        <a:lstStyle/>
        <a:p>
          <a:endParaRPr lang="tr-TR"/>
        </a:p>
      </dgm:t>
    </dgm:pt>
    <dgm:pt modelId="{3B6E84A8-6713-194E-B02F-72697444603D}">
      <dgm:prSet phldrT="[Metin]" custT="1"/>
      <dgm:spPr/>
      <dgm:t>
        <a:bodyPr/>
        <a:lstStyle/>
        <a:p>
          <a:pPr marL="266700" lvl="1" indent="0" algn="l" defTabSz="889000">
            <a:lnSpc>
              <a:spcPct val="90000"/>
            </a:lnSpc>
            <a:spcBef>
              <a:spcPct val="0"/>
            </a:spcBef>
            <a:spcAft>
              <a:spcPct val="15000"/>
            </a:spcAft>
            <a:tabLst/>
          </a:pPr>
          <a:r>
            <a:rPr lang="tr-TR" sz="2300" kern="1200" dirty="0">
              <a:solidFill>
                <a:schemeClr val="accent5">
                  <a:lumMod val="75000"/>
                </a:schemeClr>
              </a:solidFill>
              <a:latin typeface="Calibri" panose="020F0502020204030204"/>
              <a:ea typeface="+mn-ea"/>
              <a:cs typeface="+mn-cs"/>
            </a:rPr>
            <a:t>PAYDAŞLAR</a:t>
          </a:r>
        </a:p>
      </dgm:t>
    </dgm:pt>
    <dgm:pt modelId="{DB305EA4-53E1-D249-B58D-932AC8EFB67E}" type="parTrans" cxnId="{590F47AA-9E1B-7646-B04A-C5AFCB8DBE92}">
      <dgm:prSet/>
      <dgm:spPr/>
      <dgm:t>
        <a:bodyPr/>
        <a:lstStyle/>
        <a:p>
          <a:endParaRPr lang="tr-TR"/>
        </a:p>
      </dgm:t>
    </dgm:pt>
    <dgm:pt modelId="{0A21C9A4-1579-A04F-8CAE-F1487B531C6F}" type="sibTrans" cxnId="{590F47AA-9E1B-7646-B04A-C5AFCB8DBE92}">
      <dgm:prSet/>
      <dgm:spPr/>
      <dgm:t>
        <a:bodyPr/>
        <a:lstStyle/>
        <a:p>
          <a:endParaRPr lang="tr-TR"/>
        </a:p>
      </dgm:t>
    </dgm:pt>
    <dgm:pt modelId="{356B474F-FB79-D447-8483-8EC3FB36B224}">
      <dgm:prSet phldrT="[Metin]" custT="1"/>
      <dgm:spPr/>
      <dgm:t>
        <a:bodyPr/>
        <a:lstStyle/>
        <a:p>
          <a:pPr marL="266700" lvl="1" indent="0" algn="l" defTabSz="889000">
            <a:lnSpc>
              <a:spcPct val="90000"/>
            </a:lnSpc>
            <a:spcBef>
              <a:spcPct val="0"/>
            </a:spcBef>
            <a:spcAft>
              <a:spcPct val="15000"/>
            </a:spcAft>
            <a:tabLst/>
          </a:pPr>
          <a:r>
            <a:rPr lang="tr-TR" sz="2300" kern="1200" dirty="0">
              <a:solidFill>
                <a:schemeClr val="accent5">
                  <a:lumMod val="75000"/>
                </a:schemeClr>
              </a:solidFill>
            </a:rPr>
            <a:t>RETÖR</a:t>
          </a:r>
        </a:p>
      </dgm:t>
    </dgm:pt>
    <dgm:pt modelId="{9D1A2EA7-E937-3143-B62F-D5BB4C3866AB}" type="parTrans" cxnId="{31131F94-CCD5-7C42-959D-63473DCB9F5F}">
      <dgm:prSet/>
      <dgm:spPr/>
      <dgm:t>
        <a:bodyPr/>
        <a:lstStyle/>
        <a:p>
          <a:endParaRPr lang="tr-TR"/>
        </a:p>
      </dgm:t>
    </dgm:pt>
    <dgm:pt modelId="{92267DB1-8839-8847-8D61-1C34FF30D95B}" type="sibTrans" cxnId="{31131F94-CCD5-7C42-959D-63473DCB9F5F}">
      <dgm:prSet/>
      <dgm:spPr/>
      <dgm:t>
        <a:bodyPr/>
        <a:lstStyle/>
        <a:p>
          <a:endParaRPr lang="tr-TR"/>
        </a:p>
      </dgm:t>
    </dgm:pt>
    <dgm:pt modelId="{AFB1B77B-8571-2948-9340-F6840F641C6E}" type="pres">
      <dgm:prSet presAssocID="{30E33458-86EE-ED4D-AD81-3D9B84A1C766}" presName="Name0" presStyleCnt="0">
        <dgm:presLayoutVars>
          <dgm:dir/>
          <dgm:animLvl val="lvl"/>
          <dgm:resizeHandles/>
        </dgm:presLayoutVars>
      </dgm:prSet>
      <dgm:spPr/>
    </dgm:pt>
    <dgm:pt modelId="{C2943DA9-D469-A147-8D79-CC9595D2C2A5}" type="pres">
      <dgm:prSet presAssocID="{F8FED3FF-5E99-2647-BB44-1B6FDA44693C}" presName="linNode" presStyleCnt="0"/>
      <dgm:spPr/>
    </dgm:pt>
    <dgm:pt modelId="{EAFB7DD2-071A-0448-AA6A-7015A56794D0}" type="pres">
      <dgm:prSet presAssocID="{F8FED3FF-5E99-2647-BB44-1B6FDA44693C}" presName="parentShp" presStyleLbl="node1" presStyleIdx="0" presStyleCnt="1" custScaleX="109599" custScaleY="58266" custLinFactNeighborX="-1270" custLinFactNeighborY="-4728">
        <dgm:presLayoutVars>
          <dgm:bulletEnabled val="1"/>
        </dgm:presLayoutVars>
      </dgm:prSet>
      <dgm:spPr/>
    </dgm:pt>
    <dgm:pt modelId="{1F334A47-DF45-3E4E-99A9-7FF69D4D5DEF}" type="pres">
      <dgm:prSet presAssocID="{F8FED3FF-5E99-2647-BB44-1B6FDA44693C}" presName="childShp" presStyleLbl="bgAccFollowNode1" presStyleIdx="0" presStyleCnt="1" custScaleX="98943" custScaleY="163285" custLinFactNeighborX="58" custLinFactNeighborY="-3227">
        <dgm:presLayoutVars>
          <dgm:bulletEnabled val="1"/>
        </dgm:presLayoutVars>
      </dgm:prSet>
      <dgm:spPr/>
    </dgm:pt>
  </dgm:ptLst>
  <dgm:cxnLst>
    <dgm:cxn modelId="{3C86B700-DA5F-CD4A-85C1-A7A0C4FF890B}" srcId="{30E33458-86EE-ED4D-AD81-3D9B84A1C766}" destId="{F8FED3FF-5E99-2647-BB44-1B6FDA44693C}" srcOrd="0" destOrd="0" parTransId="{B9C34753-EF15-BF4F-8B05-24391603FACB}" sibTransId="{FCB56753-884E-174E-903B-0D0D37D633A2}"/>
    <dgm:cxn modelId="{41B4E70C-C1F5-CD41-95A7-92FCAC7BF81B}" srcId="{F8FED3FF-5E99-2647-BB44-1B6FDA44693C}" destId="{495B5A5C-7593-0340-95A1-87D2D22425D8}" srcOrd="1" destOrd="0" parTransId="{306A2F3D-99F7-CB45-BF49-16E6781C662F}" sibTransId="{06D9367D-E224-3B41-BFBB-EAD1277C0949}"/>
    <dgm:cxn modelId="{82AEA51E-D4DD-EA4D-B54F-876DF8819D04}" type="presOf" srcId="{376E740F-34A8-E74C-ACB8-930B2B0AAB23}" destId="{1F334A47-DF45-3E4E-99A9-7FF69D4D5DEF}" srcOrd="0" destOrd="7" presId="urn:microsoft.com/office/officeart/2005/8/layout/vList6"/>
    <dgm:cxn modelId="{AED60F2A-49ED-304D-A2FE-105093BE3C4E}" type="presOf" srcId="{64A6AD68-0D67-2345-B3CA-227D4F68518D}" destId="{1F334A47-DF45-3E4E-99A9-7FF69D4D5DEF}" srcOrd="0" destOrd="5" presId="urn:microsoft.com/office/officeart/2005/8/layout/vList6"/>
    <dgm:cxn modelId="{FC15D53E-6130-6F40-B64E-8C8E26748686}" srcId="{F8FED3FF-5E99-2647-BB44-1B6FDA44693C}" destId="{64A6AD68-0D67-2345-B3CA-227D4F68518D}" srcOrd="5" destOrd="0" parTransId="{81387A62-2D65-4547-BA99-0611C01F7922}" sibTransId="{EF089414-D0C5-B443-9BE7-C6EA21BED1C5}"/>
    <dgm:cxn modelId="{2396EB3F-905C-E54F-8CCD-3770AF0AC8F0}" type="presOf" srcId="{30E33458-86EE-ED4D-AD81-3D9B84A1C766}" destId="{AFB1B77B-8571-2948-9340-F6840F641C6E}" srcOrd="0" destOrd="0" presId="urn:microsoft.com/office/officeart/2005/8/layout/vList6"/>
    <dgm:cxn modelId="{AAE9A345-6A4A-4745-A4B3-4FE84BC4A1EC}" type="presOf" srcId="{F8FED3FF-5E99-2647-BB44-1B6FDA44693C}" destId="{EAFB7DD2-071A-0448-AA6A-7015A56794D0}" srcOrd="0" destOrd="0" presId="urn:microsoft.com/office/officeart/2005/8/layout/vList6"/>
    <dgm:cxn modelId="{90A88B68-7512-0D46-9BF7-67533C9D04B6}" srcId="{F8FED3FF-5E99-2647-BB44-1B6FDA44693C}" destId="{376E740F-34A8-E74C-ACB8-930B2B0AAB23}" srcOrd="7" destOrd="0" parTransId="{1C7C26EF-469A-6E47-B667-443D070C636A}" sibTransId="{5CC6F9CF-5007-0E48-94F5-12757630DB4F}"/>
    <dgm:cxn modelId="{5976BC76-57F5-4948-918E-72CED236BD01}" type="presOf" srcId="{7903F4B1-9378-8F48-87C0-8C04E5A104C4}" destId="{1F334A47-DF45-3E4E-99A9-7FF69D4D5DEF}" srcOrd="0" destOrd="4" presId="urn:microsoft.com/office/officeart/2005/8/layout/vList6"/>
    <dgm:cxn modelId="{2EF33C78-0E24-F347-8512-362B00A898CF}" srcId="{F8FED3FF-5E99-2647-BB44-1B6FDA44693C}" destId="{55AF8F74-DCA3-E447-8197-A378A3E9030F}" srcOrd="2" destOrd="0" parTransId="{46253663-E355-BF43-9678-7EEC047C1230}" sibTransId="{F70A1B79-3B00-2249-B92D-128E59A7E81B}"/>
    <dgm:cxn modelId="{486CB87D-7BD0-6246-A30A-968C03BF8AFB}" type="presOf" srcId="{356B474F-FB79-D447-8483-8EC3FB36B224}" destId="{1F334A47-DF45-3E4E-99A9-7FF69D4D5DEF}" srcOrd="0" destOrd="0" presId="urn:microsoft.com/office/officeart/2005/8/layout/vList6"/>
    <dgm:cxn modelId="{32623E87-6A51-C04B-8A6E-9E4A6194F8F6}" type="presOf" srcId="{003A492E-4738-3443-A430-614CC31C0A62}" destId="{1F334A47-DF45-3E4E-99A9-7FF69D4D5DEF}" srcOrd="0" destOrd="6" presId="urn:microsoft.com/office/officeart/2005/8/layout/vList6"/>
    <dgm:cxn modelId="{31131F94-CCD5-7C42-959D-63473DCB9F5F}" srcId="{F8FED3FF-5E99-2647-BB44-1B6FDA44693C}" destId="{356B474F-FB79-D447-8483-8EC3FB36B224}" srcOrd="0" destOrd="0" parTransId="{9D1A2EA7-E937-3143-B62F-D5BB4C3866AB}" sibTransId="{92267DB1-8839-8847-8D61-1C34FF30D95B}"/>
    <dgm:cxn modelId="{96E2559B-6501-8A4D-8FA4-1145BAA5AEC1}" type="presOf" srcId="{55AF8F74-DCA3-E447-8197-A378A3E9030F}" destId="{1F334A47-DF45-3E4E-99A9-7FF69D4D5DEF}" srcOrd="0" destOrd="2" presId="urn:microsoft.com/office/officeart/2005/8/layout/vList6"/>
    <dgm:cxn modelId="{590F47AA-9E1B-7646-B04A-C5AFCB8DBE92}" srcId="{F8FED3FF-5E99-2647-BB44-1B6FDA44693C}" destId="{3B6E84A8-6713-194E-B02F-72697444603D}" srcOrd="8" destOrd="0" parTransId="{DB305EA4-53E1-D249-B58D-932AC8EFB67E}" sibTransId="{0A21C9A4-1579-A04F-8CAE-F1487B531C6F}"/>
    <dgm:cxn modelId="{DC2865AE-7B57-C54C-9B08-E1656A1AAB13}" srcId="{F8FED3FF-5E99-2647-BB44-1B6FDA44693C}" destId="{4DFE4531-0F8A-4148-B4D6-9DB393A8E181}" srcOrd="3" destOrd="0" parTransId="{98A51901-D46F-8D4E-8173-D65A4CFEA9DC}" sibTransId="{7933619C-D6F9-B747-9C15-0F53EBC4EACC}"/>
    <dgm:cxn modelId="{9FE86AB9-293C-E640-B2DC-8D15B2D0B508}" type="presOf" srcId="{3B6E84A8-6713-194E-B02F-72697444603D}" destId="{1F334A47-DF45-3E4E-99A9-7FF69D4D5DEF}" srcOrd="0" destOrd="8" presId="urn:microsoft.com/office/officeart/2005/8/layout/vList6"/>
    <dgm:cxn modelId="{A51A24BD-3D42-F24B-8954-CF7510B5E270}" type="presOf" srcId="{4DFE4531-0F8A-4148-B4D6-9DB393A8E181}" destId="{1F334A47-DF45-3E4E-99A9-7FF69D4D5DEF}" srcOrd="0" destOrd="3" presId="urn:microsoft.com/office/officeart/2005/8/layout/vList6"/>
    <dgm:cxn modelId="{5A47F0CC-1E64-C843-8D29-3C221869CD93}" srcId="{F8FED3FF-5E99-2647-BB44-1B6FDA44693C}" destId="{7903F4B1-9378-8F48-87C0-8C04E5A104C4}" srcOrd="4" destOrd="0" parTransId="{1F0A4D0A-E63A-E346-886F-F37519F42017}" sibTransId="{10BECE9D-79F0-9141-8521-2E3BC3F61508}"/>
    <dgm:cxn modelId="{B77323D0-17A9-9F4D-B525-510353127CBD}" type="presOf" srcId="{495B5A5C-7593-0340-95A1-87D2D22425D8}" destId="{1F334A47-DF45-3E4E-99A9-7FF69D4D5DEF}" srcOrd="0" destOrd="1" presId="urn:microsoft.com/office/officeart/2005/8/layout/vList6"/>
    <dgm:cxn modelId="{DF6C53D2-621E-1441-8B16-46D36F873313}" srcId="{F8FED3FF-5E99-2647-BB44-1B6FDA44693C}" destId="{003A492E-4738-3443-A430-614CC31C0A62}" srcOrd="6" destOrd="0" parTransId="{51E3EA81-0BC0-4246-A149-CB9DC92A5FEB}" sibTransId="{FD4C8BB8-D6A7-3E41-8648-8C9D830FA11E}"/>
    <dgm:cxn modelId="{3FD12C55-DCD9-4D42-9783-0A84D8E66DC8}" type="presParOf" srcId="{AFB1B77B-8571-2948-9340-F6840F641C6E}" destId="{C2943DA9-D469-A147-8D79-CC9595D2C2A5}" srcOrd="0" destOrd="0" presId="urn:microsoft.com/office/officeart/2005/8/layout/vList6"/>
    <dgm:cxn modelId="{1FB9CFB8-1A65-6440-B1A0-5363C5467FE1}" type="presParOf" srcId="{C2943DA9-D469-A147-8D79-CC9595D2C2A5}" destId="{EAFB7DD2-071A-0448-AA6A-7015A56794D0}" srcOrd="0" destOrd="0" presId="urn:microsoft.com/office/officeart/2005/8/layout/vList6"/>
    <dgm:cxn modelId="{A4D6ABF5-C66B-0C44-AEEE-70B071C2E004}" type="presParOf" srcId="{C2943DA9-D469-A147-8D79-CC9595D2C2A5}" destId="{1F334A47-DF45-3E4E-99A9-7FF69D4D5DE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33458-86EE-ED4D-AD81-3D9B84A1C766}"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F8FED3FF-5E99-2647-BB44-1B6FDA44693C}">
      <dgm:prSet phldrT="[Metin]" custT="1"/>
      <dgm:spPr/>
      <dgm:t>
        <a:bodyPr/>
        <a:lstStyle/>
        <a:p>
          <a:pPr algn="ctr"/>
          <a:r>
            <a:rPr lang="tr-TR" sz="2800" b="1" dirty="0"/>
            <a:t> SAHA ZİYARET </a:t>
          </a:r>
          <a:r>
            <a:rPr lang="tr-TR" sz="2800" b="1" dirty="0">
              <a:sym typeface="Wingdings" pitchFamily="2" charset="2"/>
            </a:rPr>
            <a:t> 2 GÜN </a:t>
          </a:r>
        </a:p>
        <a:p>
          <a:pPr algn="ctr"/>
          <a:r>
            <a:rPr lang="tr-TR" sz="2600" dirty="0"/>
            <a:t>YÜZ YÜZE</a:t>
          </a:r>
        </a:p>
      </dgm:t>
    </dgm:pt>
    <dgm:pt modelId="{B9C34753-EF15-BF4F-8B05-24391603FACB}" type="parTrans" cxnId="{3C86B700-DA5F-CD4A-85C1-A7A0C4FF890B}">
      <dgm:prSet/>
      <dgm:spPr/>
      <dgm:t>
        <a:bodyPr/>
        <a:lstStyle/>
        <a:p>
          <a:endParaRPr lang="tr-TR"/>
        </a:p>
      </dgm:t>
    </dgm:pt>
    <dgm:pt modelId="{FCB56753-884E-174E-903B-0D0D37D633A2}" type="sibTrans" cxnId="{3C86B700-DA5F-CD4A-85C1-A7A0C4FF890B}">
      <dgm:prSet/>
      <dgm:spPr/>
      <dgm:t>
        <a:bodyPr/>
        <a:lstStyle/>
        <a:p>
          <a:endParaRPr lang="tr-TR"/>
        </a:p>
      </dgm:t>
    </dgm:pt>
    <dgm:pt modelId="{EBABF617-67E1-C046-84B6-D44F1A4BC790}">
      <dgm:prSet phldrT="[Metin]" custT="1"/>
      <dgm:spPr/>
      <dgm:t>
        <a:bodyPr/>
        <a:lstStyle/>
        <a:p>
          <a:pPr marL="266700" lvl="1" indent="0" algn="l" defTabSz="889000">
            <a:lnSpc>
              <a:spcPct val="90000"/>
            </a:lnSpc>
            <a:spcBef>
              <a:spcPct val="0"/>
            </a:spcBef>
            <a:spcAft>
              <a:spcPct val="15000"/>
            </a:spcAft>
            <a:tabLst/>
          </a:pPr>
          <a:r>
            <a:rPr lang="tr-TR" sz="2400" kern="1200" dirty="0">
              <a:solidFill>
                <a:schemeClr val="accent5">
                  <a:lumMod val="75000"/>
                </a:schemeClr>
              </a:solidFill>
            </a:rPr>
            <a:t>ÖĞRENCİ</a:t>
          </a:r>
        </a:p>
      </dgm:t>
    </dgm:pt>
    <dgm:pt modelId="{2780E10F-E8B5-F448-811F-43D84E4B1112}" type="parTrans" cxnId="{A114FC50-72A1-D94C-972E-BCC51422616B}">
      <dgm:prSet/>
      <dgm:spPr/>
      <dgm:t>
        <a:bodyPr/>
        <a:lstStyle/>
        <a:p>
          <a:endParaRPr lang="tr-TR"/>
        </a:p>
      </dgm:t>
    </dgm:pt>
    <dgm:pt modelId="{069F4D4C-BD65-114E-84C7-A60C6E912904}" type="sibTrans" cxnId="{A114FC50-72A1-D94C-972E-BCC51422616B}">
      <dgm:prSet/>
      <dgm:spPr/>
      <dgm:t>
        <a:bodyPr/>
        <a:lstStyle/>
        <a:p>
          <a:endParaRPr lang="tr-TR"/>
        </a:p>
      </dgm:t>
    </dgm:pt>
    <dgm:pt modelId="{3EC060E1-99CB-B244-8205-959FA9B4BA1C}">
      <dgm:prSet phldrT="[Metin]" custT="1"/>
      <dgm:spPr/>
      <dgm:t>
        <a:bodyPr/>
        <a:lstStyle/>
        <a:p>
          <a:pPr marL="266700" lvl="1" indent="0" algn="l" defTabSz="889000">
            <a:lnSpc>
              <a:spcPct val="90000"/>
            </a:lnSpc>
            <a:spcBef>
              <a:spcPct val="0"/>
            </a:spcBef>
            <a:spcAft>
              <a:spcPct val="15000"/>
            </a:spcAft>
            <a:tabLst/>
          </a:pPr>
          <a:r>
            <a:rPr lang="tr-TR" sz="2400" kern="1200" dirty="0">
              <a:solidFill>
                <a:schemeClr val="accent5">
                  <a:lumMod val="75000"/>
                </a:schemeClr>
              </a:solidFill>
            </a:rPr>
            <a:t>İDARİ BİRİM ÇALIŞANLARI</a:t>
          </a:r>
        </a:p>
      </dgm:t>
    </dgm:pt>
    <dgm:pt modelId="{6E270ED5-5C45-6040-A6C9-3441E44AC5AE}" type="parTrans" cxnId="{59DC88BD-C8C3-724F-AB41-398FDD7C6CE5}">
      <dgm:prSet/>
      <dgm:spPr/>
      <dgm:t>
        <a:bodyPr/>
        <a:lstStyle/>
        <a:p>
          <a:endParaRPr lang="tr-TR"/>
        </a:p>
      </dgm:t>
    </dgm:pt>
    <dgm:pt modelId="{C861BDC4-910E-8A44-88E2-49253C0EF86B}" type="sibTrans" cxnId="{59DC88BD-C8C3-724F-AB41-398FDD7C6CE5}">
      <dgm:prSet/>
      <dgm:spPr/>
      <dgm:t>
        <a:bodyPr/>
        <a:lstStyle/>
        <a:p>
          <a:endParaRPr lang="tr-TR"/>
        </a:p>
      </dgm:t>
    </dgm:pt>
    <dgm:pt modelId="{E36D1024-8E19-B34D-ADC2-CBE052FFDDD5}">
      <dgm:prSet phldrT="[Metin]" custT="1"/>
      <dgm:spPr/>
      <dgm:t>
        <a:bodyPr/>
        <a:lstStyle/>
        <a:p>
          <a:pPr marL="266700" lvl="1" indent="0" algn="l" defTabSz="889000">
            <a:lnSpc>
              <a:spcPct val="90000"/>
            </a:lnSpc>
            <a:spcBef>
              <a:spcPct val="0"/>
            </a:spcBef>
            <a:spcAft>
              <a:spcPct val="15000"/>
            </a:spcAft>
            <a:tabLst/>
          </a:pPr>
          <a:r>
            <a:rPr lang="tr-TR" sz="2400" kern="1200" dirty="0">
              <a:solidFill>
                <a:schemeClr val="accent5">
                  <a:lumMod val="75000"/>
                </a:schemeClr>
              </a:solidFill>
            </a:rPr>
            <a:t>ÇIKIŞ BİLDİRİMİ</a:t>
          </a:r>
        </a:p>
      </dgm:t>
    </dgm:pt>
    <dgm:pt modelId="{9736B385-ABDD-2246-BF0B-49CE656020E8}" type="parTrans" cxnId="{36EB7046-F846-4B49-A084-E58CA46D9500}">
      <dgm:prSet/>
      <dgm:spPr/>
      <dgm:t>
        <a:bodyPr/>
        <a:lstStyle/>
        <a:p>
          <a:endParaRPr lang="tr-TR"/>
        </a:p>
      </dgm:t>
    </dgm:pt>
    <dgm:pt modelId="{30609F55-C1D2-B740-9543-CD0E39E1F6A1}" type="sibTrans" cxnId="{36EB7046-F846-4B49-A084-E58CA46D9500}">
      <dgm:prSet/>
      <dgm:spPr/>
      <dgm:t>
        <a:bodyPr/>
        <a:lstStyle/>
        <a:p>
          <a:endParaRPr lang="tr-TR"/>
        </a:p>
      </dgm:t>
    </dgm:pt>
    <dgm:pt modelId="{82BA6802-D501-1844-97AD-F79CF55B3B68}">
      <dgm:prSet phldrT="[Metin]" custT="1"/>
      <dgm:spPr/>
      <dgm:t>
        <a:bodyPr/>
        <a:lstStyle/>
        <a:p>
          <a:pPr marL="266700" lvl="1" indent="0" algn="l" defTabSz="889000">
            <a:lnSpc>
              <a:spcPct val="90000"/>
            </a:lnSpc>
            <a:spcBef>
              <a:spcPct val="0"/>
            </a:spcBef>
            <a:spcAft>
              <a:spcPct val="15000"/>
            </a:spcAft>
            <a:tabLst/>
          </a:pPr>
          <a:r>
            <a:rPr lang="tr-TR" sz="2400" kern="1200" dirty="0">
              <a:solidFill>
                <a:schemeClr val="accent5">
                  <a:lumMod val="75000"/>
                </a:schemeClr>
              </a:solidFill>
            </a:rPr>
            <a:t>AKADEMİK PERSONEL</a:t>
          </a:r>
          <a:endParaRPr lang="tr-TR" sz="2000" kern="1200" dirty="0">
            <a:solidFill>
              <a:schemeClr val="accent5">
                <a:lumMod val="75000"/>
              </a:schemeClr>
            </a:solidFill>
          </a:endParaRPr>
        </a:p>
      </dgm:t>
    </dgm:pt>
    <dgm:pt modelId="{567EB3BE-048E-B94C-88E7-0E3B845DEAB4}" type="parTrans" cxnId="{C10D7876-060A-BC49-A6E5-93BE6124118E}">
      <dgm:prSet/>
      <dgm:spPr/>
      <dgm:t>
        <a:bodyPr/>
        <a:lstStyle/>
        <a:p>
          <a:endParaRPr lang="tr-TR"/>
        </a:p>
      </dgm:t>
    </dgm:pt>
    <dgm:pt modelId="{D9F5C08E-7DB4-884D-A3BC-B98AF902F438}" type="sibTrans" cxnId="{C10D7876-060A-BC49-A6E5-93BE6124118E}">
      <dgm:prSet/>
      <dgm:spPr/>
      <dgm:t>
        <a:bodyPr/>
        <a:lstStyle/>
        <a:p>
          <a:endParaRPr lang="tr-TR"/>
        </a:p>
      </dgm:t>
    </dgm:pt>
    <dgm:pt modelId="{AFB1B77B-8571-2948-9340-F6840F641C6E}" type="pres">
      <dgm:prSet presAssocID="{30E33458-86EE-ED4D-AD81-3D9B84A1C766}" presName="Name0" presStyleCnt="0">
        <dgm:presLayoutVars>
          <dgm:dir/>
          <dgm:animLvl val="lvl"/>
          <dgm:resizeHandles/>
        </dgm:presLayoutVars>
      </dgm:prSet>
      <dgm:spPr/>
    </dgm:pt>
    <dgm:pt modelId="{C2943DA9-D469-A147-8D79-CC9595D2C2A5}" type="pres">
      <dgm:prSet presAssocID="{F8FED3FF-5E99-2647-BB44-1B6FDA44693C}" presName="linNode" presStyleCnt="0"/>
      <dgm:spPr/>
    </dgm:pt>
    <dgm:pt modelId="{EAFB7DD2-071A-0448-AA6A-7015A56794D0}" type="pres">
      <dgm:prSet presAssocID="{F8FED3FF-5E99-2647-BB44-1B6FDA44693C}" presName="parentShp" presStyleLbl="node1" presStyleIdx="0" presStyleCnt="1" custScaleX="111459" custScaleY="35489" custLinFactNeighborX="-1270" custLinFactNeighborY="-4728">
        <dgm:presLayoutVars>
          <dgm:bulletEnabled val="1"/>
        </dgm:presLayoutVars>
      </dgm:prSet>
      <dgm:spPr/>
    </dgm:pt>
    <dgm:pt modelId="{1F334A47-DF45-3E4E-99A9-7FF69D4D5DEF}" type="pres">
      <dgm:prSet presAssocID="{F8FED3FF-5E99-2647-BB44-1B6FDA44693C}" presName="childShp" presStyleLbl="bgAccFollowNode1" presStyleIdx="0" presStyleCnt="1" custScaleX="93140" custScaleY="45065" custLinFactNeighborX="29" custLinFactNeighborY="-4438">
        <dgm:presLayoutVars>
          <dgm:bulletEnabled val="1"/>
        </dgm:presLayoutVars>
      </dgm:prSet>
      <dgm:spPr/>
    </dgm:pt>
  </dgm:ptLst>
  <dgm:cxnLst>
    <dgm:cxn modelId="{3C86B700-DA5F-CD4A-85C1-A7A0C4FF890B}" srcId="{30E33458-86EE-ED4D-AD81-3D9B84A1C766}" destId="{F8FED3FF-5E99-2647-BB44-1B6FDA44693C}" srcOrd="0" destOrd="0" parTransId="{B9C34753-EF15-BF4F-8B05-24391603FACB}" sibTransId="{FCB56753-884E-174E-903B-0D0D37D633A2}"/>
    <dgm:cxn modelId="{2926CE1E-516F-B34F-A9E3-4C4764B5803F}" type="presOf" srcId="{3EC060E1-99CB-B244-8205-959FA9B4BA1C}" destId="{1F334A47-DF45-3E4E-99A9-7FF69D4D5DEF}" srcOrd="0" destOrd="2" presId="urn:microsoft.com/office/officeart/2005/8/layout/vList6"/>
    <dgm:cxn modelId="{7027AF28-2B37-5945-A431-2C4E8D86CDDE}" type="presOf" srcId="{82BA6802-D501-1844-97AD-F79CF55B3B68}" destId="{1F334A47-DF45-3E4E-99A9-7FF69D4D5DEF}" srcOrd="0" destOrd="0" presId="urn:microsoft.com/office/officeart/2005/8/layout/vList6"/>
    <dgm:cxn modelId="{2396EB3F-905C-E54F-8CCD-3770AF0AC8F0}" type="presOf" srcId="{30E33458-86EE-ED4D-AD81-3D9B84A1C766}" destId="{AFB1B77B-8571-2948-9340-F6840F641C6E}" srcOrd="0" destOrd="0" presId="urn:microsoft.com/office/officeart/2005/8/layout/vList6"/>
    <dgm:cxn modelId="{AAE9A345-6A4A-4745-A4B3-4FE84BC4A1EC}" type="presOf" srcId="{F8FED3FF-5E99-2647-BB44-1B6FDA44693C}" destId="{EAFB7DD2-071A-0448-AA6A-7015A56794D0}" srcOrd="0" destOrd="0" presId="urn:microsoft.com/office/officeart/2005/8/layout/vList6"/>
    <dgm:cxn modelId="{36EB7046-F846-4B49-A084-E58CA46D9500}" srcId="{F8FED3FF-5E99-2647-BB44-1B6FDA44693C}" destId="{E36D1024-8E19-B34D-ADC2-CBE052FFDDD5}" srcOrd="3" destOrd="0" parTransId="{9736B385-ABDD-2246-BF0B-49CE656020E8}" sibTransId="{30609F55-C1D2-B740-9543-CD0E39E1F6A1}"/>
    <dgm:cxn modelId="{A114FC50-72A1-D94C-972E-BCC51422616B}" srcId="{F8FED3FF-5E99-2647-BB44-1B6FDA44693C}" destId="{EBABF617-67E1-C046-84B6-D44F1A4BC790}" srcOrd="1" destOrd="0" parTransId="{2780E10F-E8B5-F448-811F-43D84E4B1112}" sibTransId="{069F4D4C-BD65-114E-84C7-A60C6E912904}"/>
    <dgm:cxn modelId="{C10D7876-060A-BC49-A6E5-93BE6124118E}" srcId="{F8FED3FF-5E99-2647-BB44-1B6FDA44693C}" destId="{82BA6802-D501-1844-97AD-F79CF55B3B68}" srcOrd="0" destOrd="0" parTransId="{567EB3BE-048E-B94C-88E7-0E3B845DEAB4}" sibTransId="{D9F5C08E-7DB4-884D-A3BC-B98AF902F438}"/>
    <dgm:cxn modelId="{59DC88BD-C8C3-724F-AB41-398FDD7C6CE5}" srcId="{F8FED3FF-5E99-2647-BB44-1B6FDA44693C}" destId="{3EC060E1-99CB-B244-8205-959FA9B4BA1C}" srcOrd="2" destOrd="0" parTransId="{6E270ED5-5C45-6040-A6C9-3441E44AC5AE}" sibTransId="{C861BDC4-910E-8A44-88E2-49253C0EF86B}"/>
    <dgm:cxn modelId="{9EAD6ECD-E565-D240-8914-6C4C117AD01F}" type="presOf" srcId="{E36D1024-8E19-B34D-ADC2-CBE052FFDDD5}" destId="{1F334A47-DF45-3E4E-99A9-7FF69D4D5DEF}" srcOrd="0" destOrd="3" presId="urn:microsoft.com/office/officeart/2005/8/layout/vList6"/>
    <dgm:cxn modelId="{E0B62BD3-3BA3-1B40-ADD3-6A73096A5FC4}" type="presOf" srcId="{EBABF617-67E1-C046-84B6-D44F1A4BC790}" destId="{1F334A47-DF45-3E4E-99A9-7FF69D4D5DEF}" srcOrd="0" destOrd="1" presId="urn:microsoft.com/office/officeart/2005/8/layout/vList6"/>
    <dgm:cxn modelId="{3FD12C55-DCD9-4D42-9783-0A84D8E66DC8}" type="presParOf" srcId="{AFB1B77B-8571-2948-9340-F6840F641C6E}" destId="{C2943DA9-D469-A147-8D79-CC9595D2C2A5}" srcOrd="0" destOrd="0" presId="urn:microsoft.com/office/officeart/2005/8/layout/vList6"/>
    <dgm:cxn modelId="{1FB9CFB8-1A65-6440-B1A0-5363C5467FE1}" type="presParOf" srcId="{C2943DA9-D469-A147-8D79-CC9595D2C2A5}" destId="{EAFB7DD2-071A-0448-AA6A-7015A56794D0}" srcOrd="0" destOrd="0" presId="urn:microsoft.com/office/officeart/2005/8/layout/vList6"/>
    <dgm:cxn modelId="{A4D6ABF5-C66B-0C44-AEEE-70B071C2E004}" type="presParOf" srcId="{C2943DA9-D469-A147-8D79-CC9595D2C2A5}" destId="{1F334A47-DF45-3E4E-99A9-7FF69D4D5DE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3186A-951C-0342-8AA2-F6A40268B8CC}">
      <dsp:nvSpPr>
        <dsp:cNvPr id="0" name=""/>
        <dsp:cNvSpPr/>
      </dsp:nvSpPr>
      <dsp:spPr>
        <a:xfrm rot="5400000">
          <a:off x="528468" y="1381894"/>
          <a:ext cx="1559552" cy="2251132"/>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E6174B0-4B8F-BD4F-A949-8AB7788A36CE}">
      <dsp:nvSpPr>
        <dsp:cNvPr id="0" name=""/>
        <dsp:cNvSpPr/>
      </dsp:nvSpPr>
      <dsp:spPr>
        <a:xfrm>
          <a:off x="0" y="0"/>
          <a:ext cx="3970185" cy="1777298"/>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ÖN ZİYARET </a:t>
          </a:r>
          <a:r>
            <a:rPr lang="tr-TR" sz="2400" b="1" kern="1200" dirty="0">
              <a:sym typeface="Wingdings" pitchFamily="2" charset="2"/>
            </a:rPr>
            <a:t> 1 GÜN</a:t>
          </a:r>
          <a:r>
            <a:rPr lang="tr-TR" sz="2400" b="1" kern="1200" dirty="0"/>
            <a:t> </a:t>
          </a:r>
        </a:p>
        <a:p>
          <a:pPr marL="0" lvl="0" indent="0" algn="ctr" defTabSz="1066800">
            <a:lnSpc>
              <a:spcPct val="90000"/>
            </a:lnSpc>
            <a:spcBef>
              <a:spcPct val="0"/>
            </a:spcBef>
            <a:spcAft>
              <a:spcPct val="35000"/>
            </a:spcAft>
            <a:buNone/>
          </a:pPr>
          <a:r>
            <a:rPr lang="tr-TR" sz="2400" kern="1200" dirty="0"/>
            <a:t>(TAMAMEN UZAKTAN)</a:t>
          </a:r>
        </a:p>
      </dsp:txBody>
      <dsp:txXfrm>
        <a:off x="86776" y="86776"/>
        <a:ext cx="3796633" cy="1603746"/>
      </dsp:txXfrm>
    </dsp:sp>
    <dsp:sp modelId="{87DC91CB-1FF1-2F44-9F8D-926CA70208BD}">
      <dsp:nvSpPr>
        <dsp:cNvPr id="0" name=""/>
        <dsp:cNvSpPr/>
      </dsp:nvSpPr>
      <dsp:spPr>
        <a:xfrm>
          <a:off x="125975" y="2650511"/>
          <a:ext cx="2226541" cy="495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tr-TR" sz="1800" b="1" kern="1200" dirty="0">
              <a:solidFill>
                <a:schemeClr val="accent5">
                  <a:lumMod val="75000"/>
                </a:schemeClr>
              </a:solidFill>
            </a:rPr>
            <a:t>   2 HAFTA SONRA</a:t>
          </a:r>
        </a:p>
      </dsp:txBody>
      <dsp:txXfrm>
        <a:off x="125975" y="2650511"/>
        <a:ext cx="2226541" cy="495919"/>
      </dsp:txXfrm>
    </dsp:sp>
    <dsp:sp modelId="{FBCDD229-F8A7-4E40-874B-1A97DD2E8288}">
      <dsp:nvSpPr>
        <dsp:cNvPr id="0" name=""/>
        <dsp:cNvSpPr/>
      </dsp:nvSpPr>
      <dsp:spPr>
        <a:xfrm rot="5400000">
          <a:off x="4304409" y="3284431"/>
          <a:ext cx="1508315" cy="251779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707D67C-3D65-1642-ABB1-45D845A53677}">
      <dsp:nvSpPr>
        <dsp:cNvPr id="0" name=""/>
        <dsp:cNvSpPr/>
      </dsp:nvSpPr>
      <dsp:spPr>
        <a:xfrm>
          <a:off x="2424267" y="2031813"/>
          <a:ext cx="3968458" cy="1777298"/>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1066800">
            <a:lnSpc>
              <a:spcPct val="90000"/>
            </a:lnSpc>
            <a:spcBef>
              <a:spcPct val="0"/>
            </a:spcBef>
            <a:spcAft>
              <a:spcPct val="35000"/>
            </a:spcAft>
            <a:buNone/>
          </a:pPr>
          <a:r>
            <a:rPr lang="tr-TR" sz="2400" b="1" kern="1200" dirty="0"/>
            <a:t>UZAKTAN </a:t>
          </a:r>
          <a:r>
            <a:rPr lang="tr-TR" sz="2400" b="1" kern="1200" dirty="0">
              <a:solidFill>
                <a:prstClr val="white"/>
              </a:solidFill>
              <a:latin typeface="Calibri" panose="020F0502020204030204"/>
              <a:ea typeface="+mn-ea"/>
              <a:cs typeface="+mn-cs"/>
            </a:rPr>
            <a:t>ZİYARET</a:t>
          </a:r>
          <a:r>
            <a:rPr lang="tr-TR" sz="2400" b="1" kern="1200" dirty="0"/>
            <a:t> </a:t>
          </a:r>
          <a:r>
            <a:rPr lang="tr-TR" sz="2400" b="1" kern="1200" dirty="0">
              <a:sym typeface="Wingdings" pitchFamily="2" charset="2"/>
            </a:rPr>
            <a:t> 2 GÜN </a:t>
          </a:r>
        </a:p>
        <a:p>
          <a:pPr marL="0" lvl="0" indent="0" algn="ctr" defTabSz="1066800">
            <a:lnSpc>
              <a:spcPct val="90000"/>
            </a:lnSpc>
            <a:spcBef>
              <a:spcPct val="0"/>
            </a:spcBef>
            <a:spcAft>
              <a:spcPct val="35000"/>
            </a:spcAft>
            <a:buNone/>
          </a:pPr>
          <a:r>
            <a:rPr lang="tr-TR" sz="2400" kern="1200" dirty="0"/>
            <a:t>(HARMANLANMIŞ)</a:t>
          </a:r>
        </a:p>
      </dsp:txBody>
      <dsp:txXfrm>
        <a:off x="2511043" y="2118589"/>
        <a:ext cx="3794906" cy="1603746"/>
      </dsp:txXfrm>
    </dsp:sp>
    <dsp:sp modelId="{6C72895A-8D15-EA4F-975A-A37DDA61E298}">
      <dsp:nvSpPr>
        <dsp:cNvPr id="0" name=""/>
        <dsp:cNvSpPr/>
      </dsp:nvSpPr>
      <dsp:spPr>
        <a:xfrm>
          <a:off x="3977824" y="4740065"/>
          <a:ext cx="1846710" cy="366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tr-TR" sz="1800" b="1" kern="1200" dirty="0">
              <a:solidFill>
                <a:schemeClr val="accent5">
                  <a:lumMod val="75000"/>
                </a:schemeClr>
              </a:solidFill>
            </a:rPr>
            <a:t>2 HAFTA SONRA</a:t>
          </a:r>
        </a:p>
      </dsp:txBody>
      <dsp:txXfrm>
        <a:off x="3977824" y="4740065"/>
        <a:ext cx="1846710" cy="366922"/>
      </dsp:txXfrm>
    </dsp:sp>
    <dsp:sp modelId="{14F779B8-869F-B746-BE84-04F51A9B0FF8}">
      <dsp:nvSpPr>
        <dsp:cNvPr id="0" name=""/>
        <dsp:cNvSpPr/>
      </dsp:nvSpPr>
      <dsp:spPr>
        <a:xfrm>
          <a:off x="6284495" y="4017873"/>
          <a:ext cx="3970794" cy="1777298"/>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SAHA ZİYARET</a:t>
          </a:r>
          <a:r>
            <a:rPr lang="tr-TR" sz="2400" b="1" kern="1200" dirty="0">
              <a:sym typeface="Wingdings" pitchFamily="2" charset="2"/>
            </a:rPr>
            <a:t>2 GÜN</a:t>
          </a:r>
        </a:p>
        <a:p>
          <a:pPr marL="0" lvl="0" indent="0" algn="ctr" defTabSz="1066800">
            <a:lnSpc>
              <a:spcPct val="90000"/>
            </a:lnSpc>
            <a:spcBef>
              <a:spcPct val="0"/>
            </a:spcBef>
            <a:spcAft>
              <a:spcPct val="35000"/>
            </a:spcAft>
            <a:buNone/>
          </a:pPr>
          <a:r>
            <a:rPr lang="tr-TR" sz="2400" kern="1200" dirty="0">
              <a:sym typeface="Wingdings" pitchFamily="2" charset="2"/>
            </a:rPr>
            <a:t>(YÜZ YÜZE)</a:t>
          </a:r>
          <a:endParaRPr lang="tr-TR" sz="2400" kern="1200" dirty="0"/>
        </a:p>
      </dsp:txBody>
      <dsp:txXfrm>
        <a:off x="6371271" y="4104649"/>
        <a:ext cx="3797242" cy="1603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5582E-998E-AA49-B6E5-62695B146597}">
      <dsp:nvSpPr>
        <dsp:cNvPr id="0" name=""/>
        <dsp:cNvSpPr/>
      </dsp:nvSpPr>
      <dsp:spPr>
        <a:xfrm>
          <a:off x="5043584" y="1349033"/>
          <a:ext cx="5945698" cy="259200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180975" lvl="1" indent="47625" algn="l" defTabSz="1066800">
            <a:lnSpc>
              <a:spcPct val="90000"/>
            </a:lnSpc>
            <a:spcBef>
              <a:spcPct val="0"/>
            </a:spcBef>
            <a:spcAft>
              <a:spcPct val="15000"/>
            </a:spcAft>
            <a:buChar char="•"/>
          </a:pPr>
          <a:endParaRPr lang="tr-TR" sz="2400" kern="1200" dirty="0"/>
        </a:p>
        <a:p>
          <a:pPr marL="180975" lvl="1" indent="47625" algn="l" defTabSz="1066800">
            <a:lnSpc>
              <a:spcPct val="90000"/>
            </a:lnSpc>
            <a:spcBef>
              <a:spcPct val="0"/>
            </a:spcBef>
            <a:spcAft>
              <a:spcPct val="15000"/>
            </a:spcAft>
            <a:buChar char="•"/>
          </a:pPr>
          <a:r>
            <a:rPr lang="tr-TR" sz="2400" kern="1200" dirty="0">
              <a:solidFill>
                <a:schemeClr val="accent5">
                  <a:lumMod val="75000"/>
                </a:schemeClr>
              </a:solidFill>
            </a:rPr>
            <a:t>REKTÖR, </a:t>
          </a:r>
          <a:endParaRPr lang="tr-TR" sz="2400" kern="1200" dirty="0"/>
        </a:p>
        <a:p>
          <a:pPr marL="180975" lvl="1" indent="47625" algn="l" defTabSz="1066800">
            <a:lnSpc>
              <a:spcPct val="90000"/>
            </a:lnSpc>
            <a:spcBef>
              <a:spcPct val="0"/>
            </a:spcBef>
            <a:spcAft>
              <a:spcPct val="15000"/>
            </a:spcAft>
            <a:buChar char="•"/>
            <a:tabLst/>
          </a:pPr>
          <a:r>
            <a:rPr lang="tr-TR" sz="2400" kern="1200" dirty="0">
              <a:solidFill>
                <a:schemeClr val="accent5">
                  <a:lumMod val="75000"/>
                </a:schemeClr>
              </a:solidFill>
            </a:rPr>
            <a:t>ÜST YÖNETİM</a:t>
          </a:r>
        </a:p>
        <a:p>
          <a:pPr marL="180975" lvl="1" indent="47625" algn="l" defTabSz="1066800">
            <a:lnSpc>
              <a:spcPct val="90000"/>
            </a:lnSpc>
            <a:spcBef>
              <a:spcPct val="0"/>
            </a:spcBef>
            <a:spcAft>
              <a:spcPct val="15000"/>
            </a:spcAft>
            <a:buChar char="•"/>
            <a:tabLst/>
          </a:pPr>
          <a:r>
            <a:rPr lang="tr-TR" sz="2400" kern="1200" dirty="0">
              <a:solidFill>
                <a:schemeClr val="accent5">
                  <a:lumMod val="75000"/>
                </a:schemeClr>
              </a:solidFill>
            </a:rPr>
            <a:t>KALİTE KOMİSYONU ÜYELERİ </a:t>
          </a:r>
        </a:p>
      </dsp:txBody>
      <dsp:txXfrm>
        <a:off x="5043584" y="1673033"/>
        <a:ext cx="4973697" cy="1944003"/>
      </dsp:txXfrm>
    </dsp:sp>
    <dsp:sp modelId="{14FFC1D2-1B24-9448-90FE-E5C4C7151037}">
      <dsp:nvSpPr>
        <dsp:cNvPr id="0" name=""/>
        <dsp:cNvSpPr/>
      </dsp:nvSpPr>
      <dsp:spPr>
        <a:xfrm>
          <a:off x="0" y="1633840"/>
          <a:ext cx="5056511" cy="20394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tr-TR" sz="2800" kern="1200" dirty="0"/>
            <a:t>ÖN ZİYARET </a:t>
          </a:r>
          <a:r>
            <a:rPr lang="tr-TR" sz="2800" kern="1200" dirty="0">
              <a:sym typeface="Wingdings" pitchFamily="2" charset="2"/>
            </a:rPr>
            <a:t> 1 GÜN</a:t>
          </a:r>
          <a:r>
            <a:rPr lang="tr-TR" sz="2800" kern="1200" dirty="0"/>
            <a:t> </a:t>
          </a:r>
        </a:p>
        <a:p>
          <a:pPr marL="0" lvl="0" indent="0" algn="l" defTabSz="1244600">
            <a:lnSpc>
              <a:spcPct val="90000"/>
            </a:lnSpc>
            <a:spcBef>
              <a:spcPct val="0"/>
            </a:spcBef>
            <a:spcAft>
              <a:spcPct val="35000"/>
            </a:spcAft>
            <a:buNone/>
          </a:pPr>
          <a:r>
            <a:rPr lang="tr-TR" sz="2800" kern="1200" dirty="0"/>
            <a:t>(TAMAMEN UZAKTAN)</a:t>
          </a:r>
        </a:p>
      </dsp:txBody>
      <dsp:txXfrm>
        <a:off x="99557" y="1733397"/>
        <a:ext cx="4857397" cy="1840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34A47-DF45-3E4E-99A9-7FF69D4D5DEF}">
      <dsp:nvSpPr>
        <dsp:cNvPr id="0" name=""/>
        <dsp:cNvSpPr/>
      </dsp:nvSpPr>
      <dsp:spPr>
        <a:xfrm>
          <a:off x="4889528" y="0"/>
          <a:ext cx="6618118" cy="575054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rPr>
            <a:t>RETÖR</a:t>
          </a: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rPr>
            <a:t>REKTÖR YARDIMCILARI</a:t>
          </a: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rPr>
            <a:t>KALİTE KOMİSYONU ÜYELERİ</a:t>
          </a: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SENATO VE YÖNETİM KURULU ÜYELERİ</a:t>
          </a: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DEKAN VE DEKAN YARDIMCILARI</a:t>
          </a: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YÜKSEKOKUL/ENSTİTÜ/MYO YÖNETİCİLERİ</a:t>
          </a: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İDARİ BİRİM YÖNETİCİLERİ</a:t>
          </a: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rPr>
            <a:t>AUM/TEKNOPARK/TTO VB. YÖNETİCİLERİ</a:t>
          </a:r>
          <a:endParaRPr lang="tr-TR" sz="2300" kern="1200" dirty="0">
            <a:solidFill>
              <a:schemeClr val="accent5">
                <a:lumMod val="75000"/>
              </a:schemeClr>
            </a:solidFill>
            <a:latin typeface="Calibri" panose="020F0502020204030204"/>
            <a:ea typeface="+mn-ea"/>
            <a:cs typeface="+mn-cs"/>
          </a:endParaRPr>
        </a:p>
        <a:p>
          <a:pPr marL="266700" lvl="1" indent="0" algn="l" defTabSz="889000">
            <a:lnSpc>
              <a:spcPct val="90000"/>
            </a:lnSpc>
            <a:spcBef>
              <a:spcPct val="0"/>
            </a:spcBef>
            <a:spcAft>
              <a:spcPct val="15000"/>
            </a:spcAft>
            <a:buChar char="•"/>
            <a:tabLst/>
          </a:pPr>
          <a:r>
            <a:rPr lang="tr-TR" sz="2300" kern="1200" dirty="0">
              <a:solidFill>
                <a:schemeClr val="accent5">
                  <a:lumMod val="75000"/>
                </a:schemeClr>
              </a:solidFill>
              <a:latin typeface="Calibri" panose="020F0502020204030204"/>
              <a:ea typeface="+mn-ea"/>
              <a:cs typeface="+mn-cs"/>
            </a:rPr>
            <a:t>PAYDAŞLAR</a:t>
          </a:r>
        </a:p>
      </dsp:txBody>
      <dsp:txXfrm>
        <a:off x="4889528" y="718818"/>
        <a:ext cx="4461665" cy="4312906"/>
      </dsp:txXfrm>
    </dsp:sp>
    <dsp:sp modelId="{EAFB7DD2-071A-0448-AA6A-7015A56794D0}">
      <dsp:nvSpPr>
        <dsp:cNvPr id="0" name=""/>
        <dsp:cNvSpPr/>
      </dsp:nvSpPr>
      <dsp:spPr>
        <a:xfrm>
          <a:off x="0" y="1683330"/>
          <a:ext cx="4887253" cy="20520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t>UZAKTAN ZİYARET </a:t>
          </a:r>
          <a:r>
            <a:rPr lang="tr-TR" sz="2800" b="1" kern="1200" dirty="0">
              <a:sym typeface="Wingdings" pitchFamily="2" charset="2"/>
            </a:rPr>
            <a:t> 2 GÜN </a:t>
          </a:r>
        </a:p>
        <a:p>
          <a:pPr marL="0" lvl="0" indent="0" algn="ctr" defTabSz="1244600">
            <a:lnSpc>
              <a:spcPct val="90000"/>
            </a:lnSpc>
            <a:spcBef>
              <a:spcPct val="0"/>
            </a:spcBef>
            <a:spcAft>
              <a:spcPct val="35000"/>
            </a:spcAft>
            <a:buNone/>
          </a:pPr>
          <a:r>
            <a:rPr lang="tr-TR" sz="2600" kern="1200" dirty="0"/>
            <a:t>HARMANLANMIŞ</a:t>
          </a:r>
        </a:p>
      </dsp:txBody>
      <dsp:txXfrm>
        <a:off x="100170" y="1783500"/>
        <a:ext cx="4686913" cy="1851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34A47-DF45-3E4E-99A9-7FF69D4D5DEF}">
      <dsp:nvSpPr>
        <dsp:cNvPr id="0" name=""/>
        <dsp:cNvSpPr/>
      </dsp:nvSpPr>
      <dsp:spPr>
        <a:xfrm>
          <a:off x="5037647" y="1324583"/>
          <a:ext cx="6311250" cy="259199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66700" lvl="1" indent="0" algn="l" defTabSz="889000">
            <a:lnSpc>
              <a:spcPct val="90000"/>
            </a:lnSpc>
            <a:spcBef>
              <a:spcPct val="0"/>
            </a:spcBef>
            <a:spcAft>
              <a:spcPct val="15000"/>
            </a:spcAft>
            <a:buChar char="•"/>
            <a:tabLst/>
          </a:pPr>
          <a:r>
            <a:rPr lang="tr-TR" sz="2400" kern="1200" dirty="0">
              <a:solidFill>
                <a:schemeClr val="accent5">
                  <a:lumMod val="75000"/>
                </a:schemeClr>
              </a:solidFill>
            </a:rPr>
            <a:t>AKADEMİK PERSONEL</a:t>
          </a:r>
          <a:endParaRPr lang="tr-TR" sz="2000" kern="1200" dirty="0">
            <a:solidFill>
              <a:schemeClr val="accent5">
                <a:lumMod val="75000"/>
              </a:schemeClr>
            </a:solidFill>
          </a:endParaRPr>
        </a:p>
        <a:p>
          <a:pPr marL="266700" lvl="1" indent="0" algn="l" defTabSz="889000">
            <a:lnSpc>
              <a:spcPct val="90000"/>
            </a:lnSpc>
            <a:spcBef>
              <a:spcPct val="0"/>
            </a:spcBef>
            <a:spcAft>
              <a:spcPct val="15000"/>
            </a:spcAft>
            <a:buChar char="•"/>
            <a:tabLst/>
          </a:pPr>
          <a:r>
            <a:rPr lang="tr-TR" sz="2400" kern="1200" dirty="0">
              <a:solidFill>
                <a:schemeClr val="accent5">
                  <a:lumMod val="75000"/>
                </a:schemeClr>
              </a:solidFill>
            </a:rPr>
            <a:t>ÖĞRENCİ</a:t>
          </a:r>
        </a:p>
        <a:p>
          <a:pPr marL="266700" lvl="1" indent="0" algn="l" defTabSz="889000">
            <a:lnSpc>
              <a:spcPct val="90000"/>
            </a:lnSpc>
            <a:spcBef>
              <a:spcPct val="0"/>
            </a:spcBef>
            <a:spcAft>
              <a:spcPct val="15000"/>
            </a:spcAft>
            <a:buChar char="•"/>
            <a:tabLst/>
          </a:pPr>
          <a:r>
            <a:rPr lang="tr-TR" sz="2400" kern="1200" dirty="0">
              <a:solidFill>
                <a:schemeClr val="accent5">
                  <a:lumMod val="75000"/>
                </a:schemeClr>
              </a:solidFill>
            </a:rPr>
            <a:t>İDARİ BİRİM ÇALIŞANLARI</a:t>
          </a:r>
        </a:p>
        <a:p>
          <a:pPr marL="266700" lvl="1" indent="0" algn="l" defTabSz="889000">
            <a:lnSpc>
              <a:spcPct val="90000"/>
            </a:lnSpc>
            <a:spcBef>
              <a:spcPct val="0"/>
            </a:spcBef>
            <a:spcAft>
              <a:spcPct val="15000"/>
            </a:spcAft>
            <a:buChar char="•"/>
            <a:tabLst/>
          </a:pPr>
          <a:r>
            <a:rPr lang="tr-TR" sz="2400" kern="1200" dirty="0">
              <a:solidFill>
                <a:schemeClr val="accent5">
                  <a:lumMod val="75000"/>
                </a:schemeClr>
              </a:solidFill>
            </a:rPr>
            <a:t>ÇIKIŞ BİLDİRİMİ</a:t>
          </a:r>
        </a:p>
      </dsp:txBody>
      <dsp:txXfrm>
        <a:off x="5037647" y="1648582"/>
        <a:ext cx="5339252" cy="1943997"/>
      </dsp:txXfrm>
    </dsp:sp>
    <dsp:sp modelId="{EAFB7DD2-071A-0448-AA6A-7015A56794D0}">
      <dsp:nvSpPr>
        <dsp:cNvPr id="0" name=""/>
        <dsp:cNvSpPr/>
      </dsp:nvSpPr>
      <dsp:spPr>
        <a:xfrm>
          <a:off x="0" y="1583294"/>
          <a:ext cx="5035041" cy="2041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t> SAHA ZİYARET </a:t>
          </a:r>
          <a:r>
            <a:rPr lang="tr-TR" sz="2800" b="1" kern="1200" dirty="0">
              <a:sym typeface="Wingdings" pitchFamily="2" charset="2"/>
            </a:rPr>
            <a:t> 2 GÜN </a:t>
          </a:r>
        </a:p>
        <a:p>
          <a:pPr marL="0" lvl="0" indent="0" algn="ctr" defTabSz="1244600">
            <a:lnSpc>
              <a:spcPct val="90000"/>
            </a:lnSpc>
            <a:spcBef>
              <a:spcPct val="0"/>
            </a:spcBef>
            <a:spcAft>
              <a:spcPct val="35000"/>
            </a:spcAft>
            <a:buNone/>
          </a:pPr>
          <a:r>
            <a:rPr lang="tr-TR" sz="2600" kern="1200" dirty="0"/>
            <a:t>YÜZ YÜZE</a:t>
          </a:r>
        </a:p>
      </dsp:txBody>
      <dsp:txXfrm>
        <a:off x="99644" y="1682938"/>
        <a:ext cx="4835753" cy="184192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5927A-CEAA-3B46-B4BE-C36DDB50C1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5B1E7BB-0806-AC43-8F29-10286A8713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75146C4-2C51-0949-80F8-04FF8575C7C7}" type="datetimeFigureOut">
              <a:rPr lang="en-US"/>
              <a:pPr>
                <a:defRPr/>
              </a:pPr>
              <a:t>9/14/2020</a:t>
            </a:fld>
            <a:endParaRPr lang="en-US"/>
          </a:p>
        </p:txBody>
      </p:sp>
      <p:sp>
        <p:nvSpPr>
          <p:cNvPr id="4" name="Footer Placeholder 3">
            <a:extLst>
              <a:ext uri="{FF2B5EF4-FFF2-40B4-BE49-F238E27FC236}">
                <a16:creationId xmlns:a16="http://schemas.microsoft.com/office/drawing/2014/main" id="{09B3727B-F285-8D46-B916-CEBDE72B7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31C7EBB3-2031-CA4D-85D5-43F18669F0C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8C261F4-67E6-3245-B746-C020351C8CCC}" type="slidenum">
              <a:rPr lang="en-US" altLang="tr-TR"/>
              <a:pPr>
                <a:defRPr/>
              </a:pPr>
              <a:t>‹#›</a:t>
            </a:fld>
            <a:endParaRPr lang="en-US"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CDC747-8498-A64A-BE32-5D66940C30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379DEAB-94C2-3B45-A9E8-D8C8141D609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4539DFC-3C39-4C4E-A405-27D65597E9E5}" type="datetimeFigureOut">
              <a:rPr lang="en-US"/>
              <a:pPr>
                <a:defRPr/>
              </a:pPr>
              <a:t>9/14/2020</a:t>
            </a:fld>
            <a:endParaRPr lang="en-US"/>
          </a:p>
        </p:txBody>
      </p:sp>
      <p:sp>
        <p:nvSpPr>
          <p:cNvPr id="4" name="Slide Image Placeholder 3">
            <a:extLst>
              <a:ext uri="{FF2B5EF4-FFF2-40B4-BE49-F238E27FC236}">
                <a16:creationId xmlns:a16="http://schemas.microsoft.com/office/drawing/2014/main" id="{90B564FC-7EA7-0741-8E5C-268D1AD76C9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CD41CCA-8D6A-7540-B919-15FABF2E052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48F08DE-CB9D-0E4E-9A42-AB96634B5D2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EEE4171-BC0E-BA49-A6BA-BAFC5033AC9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EFDE917-B3A3-1040-AFAA-62F838B447AB}"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94127E3F-99D1-DB4F-A11C-9FF25A117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7E17478A-66A6-DF45-9E8D-3FD83F8B87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0723" name="Slide Number Placeholder 3">
            <a:extLst>
              <a:ext uri="{FF2B5EF4-FFF2-40B4-BE49-F238E27FC236}">
                <a16:creationId xmlns:a16="http://schemas.microsoft.com/office/drawing/2014/main" id="{7E065827-0DAF-284C-B9F5-3CB4DAB8CD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3FFBC9-EE9F-9F46-885F-3C4C055F4D5C}" type="slidenum">
              <a:rPr lang="en-US" altLang="tr-TR"/>
              <a:pPr/>
              <a:t>9</a:t>
            </a:fld>
            <a:endParaRPr lang="en-US"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5BF90C18-C730-7B40-A317-84FBFCCD2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091FD43E-8EC8-AE46-95B4-3E16ED6046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a:p>
            <a:endParaRPr lang="tr-TR" altLang="tr-TR"/>
          </a:p>
        </p:txBody>
      </p:sp>
      <p:sp>
        <p:nvSpPr>
          <p:cNvPr id="72707" name="Slide Number Placeholder 3">
            <a:extLst>
              <a:ext uri="{FF2B5EF4-FFF2-40B4-BE49-F238E27FC236}">
                <a16:creationId xmlns:a16="http://schemas.microsoft.com/office/drawing/2014/main" id="{A0CDA8F4-5A01-874C-ABCF-01565E85E8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DD4274-AB0A-C242-8A75-36CE302F5C1C}" type="slidenum">
              <a:rPr lang="en-US" altLang="tr-TR"/>
              <a:pPr/>
              <a:t>32</a:t>
            </a:fld>
            <a:endParaRPr lang="en-US"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F0854BB5-7476-A74C-988F-97F37378F4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5AE6CCC0-4CDC-1A4D-A4A8-73028A40F9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4755" name="Slide Number Placeholder 3">
            <a:extLst>
              <a:ext uri="{FF2B5EF4-FFF2-40B4-BE49-F238E27FC236}">
                <a16:creationId xmlns:a16="http://schemas.microsoft.com/office/drawing/2014/main" id="{5CE9C10E-F999-F642-B4A8-DBA9C35C89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50CD2F-A89B-E944-BE8B-74D3F8805BD5}" type="slidenum">
              <a:rPr lang="en-US" altLang="tr-TR"/>
              <a:pPr/>
              <a:t>33</a:t>
            </a:fld>
            <a:endParaRPr lang="en-US"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F82F882D-057E-2644-A7CF-A63A115FDF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B6F5C0BA-DDD7-B649-9875-D67433A3C2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a:p>
            <a:endParaRPr lang="tr-TR" altLang="tr-TR"/>
          </a:p>
        </p:txBody>
      </p:sp>
      <p:sp>
        <p:nvSpPr>
          <p:cNvPr id="76803" name="Slide Number Placeholder 3">
            <a:extLst>
              <a:ext uri="{FF2B5EF4-FFF2-40B4-BE49-F238E27FC236}">
                <a16:creationId xmlns:a16="http://schemas.microsoft.com/office/drawing/2014/main" id="{5D636463-4A77-3343-A0C2-7213217AC3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6C96AA-1253-544F-885A-0E4646D75A5F}" type="slidenum">
              <a:rPr lang="en-US" altLang="tr-TR"/>
              <a:pPr/>
              <a:t>34</a:t>
            </a:fld>
            <a:endParaRPr lang="en-US"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BC986A65-F972-7744-9FAE-6B545C29BB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B98FA4BF-638B-8940-8361-C71E3D04D2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a:p>
            <a:endParaRPr lang="tr-TR" altLang="tr-TR"/>
          </a:p>
        </p:txBody>
      </p:sp>
      <p:sp>
        <p:nvSpPr>
          <p:cNvPr id="78851" name="Slide Number Placeholder 3">
            <a:extLst>
              <a:ext uri="{FF2B5EF4-FFF2-40B4-BE49-F238E27FC236}">
                <a16:creationId xmlns:a16="http://schemas.microsoft.com/office/drawing/2014/main" id="{1B93A1FE-C3EC-D440-8E0C-122D88E141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8474BB-066B-FA43-A349-7CD31B5DA023}" type="slidenum">
              <a:rPr lang="en-US" altLang="tr-TR"/>
              <a:pPr/>
              <a:t>35</a:t>
            </a:fld>
            <a:endParaRPr lang="en-US"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CB22016-DAC6-E442-A0A6-936AD39E75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6E7780D3-C2BE-CD4F-93B5-B08F0404B4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2771" name="Slide Number Placeholder 3">
            <a:extLst>
              <a:ext uri="{FF2B5EF4-FFF2-40B4-BE49-F238E27FC236}">
                <a16:creationId xmlns:a16="http://schemas.microsoft.com/office/drawing/2014/main" id="{C32088AD-2517-824B-AB58-8AADD79CB2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697C1A-5A4B-7441-BB1E-04C9A1AE8FA2}" type="slidenum">
              <a:rPr lang="en-US" altLang="tr-TR"/>
              <a:pPr/>
              <a:t>17</a:t>
            </a:fld>
            <a:endParaRPr lang="en-US"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DA5B607C-E667-CD4F-AF44-CEC1CDE6D1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3D2DC058-7C2E-4B45-99B4-C286B353E0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5843" name="Slide Number Placeholder 3">
            <a:extLst>
              <a:ext uri="{FF2B5EF4-FFF2-40B4-BE49-F238E27FC236}">
                <a16:creationId xmlns:a16="http://schemas.microsoft.com/office/drawing/2014/main" id="{0411AFE8-1D25-7B49-9634-0BD40E038C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A4604D-6436-BE4F-88BC-E5B0E9BB3D88}" type="slidenum">
              <a:rPr lang="en-US" altLang="tr-TR"/>
              <a:pPr/>
              <a:t>18</a:t>
            </a:fld>
            <a:endParaRPr lang="en-US"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B338962-6865-4047-BF13-451CB7E0DA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4A1C3C97-40D2-E145-BB0C-7918875B95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8131" name="Slide Number Placeholder 3">
            <a:extLst>
              <a:ext uri="{FF2B5EF4-FFF2-40B4-BE49-F238E27FC236}">
                <a16:creationId xmlns:a16="http://schemas.microsoft.com/office/drawing/2014/main" id="{C2284640-E77A-124C-BEE8-6E54D90B6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F2F30C-5B26-154E-9BFA-22875C023E8B}" type="slidenum">
              <a:rPr lang="en-US" altLang="tr-TR"/>
              <a:pPr/>
              <a:t>20</a:t>
            </a:fld>
            <a:endParaRPr lang="en-US"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A4E5CE5E-E3D7-6F4B-B0AA-0792BE774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A3900F12-15EE-C840-A4C5-A493A4781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0179" name="Slide Number Placeholder 3">
            <a:extLst>
              <a:ext uri="{FF2B5EF4-FFF2-40B4-BE49-F238E27FC236}">
                <a16:creationId xmlns:a16="http://schemas.microsoft.com/office/drawing/2014/main" id="{88926823-9F2F-B34E-9A0D-DEE95D9BE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19350F-34DA-4945-BB09-91329A2EDAEE}" type="slidenum">
              <a:rPr lang="en-US" altLang="tr-TR"/>
              <a:pPr/>
              <a:t>21</a:t>
            </a:fld>
            <a:endParaRPr lang="en-US"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C9F031FA-BBAE-CC43-9AC2-A30A0D5EF4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2684DE7A-1AA5-3542-95A9-E51AE8B85A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2227" name="Slide Number Placeholder 3">
            <a:extLst>
              <a:ext uri="{FF2B5EF4-FFF2-40B4-BE49-F238E27FC236}">
                <a16:creationId xmlns:a16="http://schemas.microsoft.com/office/drawing/2014/main" id="{F3AA3D08-4084-E745-91AD-83FC5B393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C721EB-F079-134E-9F5B-2E9783880224}" type="slidenum">
              <a:rPr lang="en-US" altLang="tr-TR"/>
              <a:pPr/>
              <a:t>22</a:t>
            </a:fld>
            <a:endParaRPr lang="en-US"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992A0D69-B8E7-8D4A-A20D-53C8D9F303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4E20D6BC-5958-CC46-AF83-4C9B961083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4275" name="Slide Number Placeholder 3">
            <a:extLst>
              <a:ext uri="{FF2B5EF4-FFF2-40B4-BE49-F238E27FC236}">
                <a16:creationId xmlns:a16="http://schemas.microsoft.com/office/drawing/2014/main" id="{2957EFF1-8B10-E54D-9F09-88AE529C30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9AFF51-0EF9-2D4F-8E8D-29F92CA16E44}" type="slidenum">
              <a:rPr lang="en-US" altLang="tr-TR"/>
              <a:pPr/>
              <a:t>23</a:t>
            </a:fld>
            <a:endParaRPr lang="en-US"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F093C0F-0924-2F4F-AED6-EA407D9F30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DF099999-532E-E343-90CD-4617CFA85C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6323" name="Slide Number Placeholder 3">
            <a:extLst>
              <a:ext uri="{FF2B5EF4-FFF2-40B4-BE49-F238E27FC236}">
                <a16:creationId xmlns:a16="http://schemas.microsoft.com/office/drawing/2014/main" id="{F3B6952F-B705-2446-86C0-BCBDE35E4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6AE2BA-6130-394F-857D-98B739FF576B}" type="slidenum">
              <a:rPr lang="en-US" altLang="tr-TR"/>
              <a:pPr/>
              <a:t>24</a:t>
            </a:fld>
            <a:endParaRPr lang="en-US"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775E2859-A36D-044C-88DD-853B2AF26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517CE81F-2164-4C48-B1EB-D6CA3BF94A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0659" name="Slide Number Placeholder 3">
            <a:extLst>
              <a:ext uri="{FF2B5EF4-FFF2-40B4-BE49-F238E27FC236}">
                <a16:creationId xmlns:a16="http://schemas.microsoft.com/office/drawing/2014/main" id="{AA0C0DB2-9C49-6847-AADF-B0A4DFA506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4131B1-8C5F-D143-9547-FCAB144E78B3}" type="slidenum">
              <a:rPr lang="en-US" altLang="tr-TR"/>
              <a:pPr/>
              <a:t>31</a:t>
            </a:fld>
            <a:endParaRPr lang="en-US"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960352-83F4-9148-ABDC-5C9ECB67AD58}"/>
              </a:ext>
            </a:extLst>
          </p:cNvPr>
          <p:cNvSpPr>
            <a:spLocks noGrp="1"/>
          </p:cNvSpPr>
          <p:nvPr>
            <p:ph type="dt" sz="half" idx="10"/>
          </p:nvPr>
        </p:nvSpPr>
        <p:spPr/>
        <p:txBody>
          <a:bodyPr/>
          <a:lstStyle>
            <a:lvl1pPr>
              <a:defRPr/>
            </a:lvl1pPr>
          </a:lstStyle>
          <a:p>
            <a:pPr>
              <a:defRPr/>
            </a:pPr>
            <a:fld id="{275DE99A-51F8-8742-8BD8-1EFC09215FA5}" type="datetimeFigureOut">
              <a:rPr lang="en-US"/>
              <a:pPr>
                <a:defRPr/>
              </a:pPr>
              <a:t>9/14/2020</a:t>
            </a:fld>
            <a:endParaRPr lang="en-US"/>
          </a:p>
        </p:txBody>
      </p:sp>
      <p:sp>
        <p:nvSpPr>
          <p:cNvPr id="5" name="Footer Placeholder 4">
            <a:extLst>
              <a:ext uri="{FF2B5EF4-FFF2-40B4-BE49-F238E27FC236}">
                <a16:creationId xmlns:a16="http://schemas.microsoft.com/office/drawing/2014/main" id="{14697D46-A58F-C94B-81A7-477F3AD99A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F07595-3764-5B48-AFE1-F3D8435652D6}"/>
              </a:ext>
            </a:extLst>
          </p:cNvPr>
          <p:cNvSpPr>
            <a:spLocks noGrp="1"/>
          </p:cNvSpPr>
          <p:nvPr>
            <p:ph type="sldNum" sz="quarter" idx="12"/>
          </p:nvPr>
        </p:nvSpPr>
        <p:spPr/>
        <p:txBody>
          <a:bodyPr/>
          <a:lstStyle>
            <a:lvl1pPr>
              <a:defRPr/>
            </a:lvl1pPr>
          </a:lstStyle>
          <a:p>
            <a:pPr>
              <a:defRPr/>
            </a:pPr>
            <a:fld id="{6AC14297-45AC-BA41-B2C1-13B7750DA6DD}" type="slidenum">
              <a:rPr lang="en-US" altLang="tr-TR"/>
              <a:pPr>
                <a:defRPr/>
              </a:pPr>
              <a:t>‹#›</a:t>
            </a:fld>
            <a:endParaRPr lang="en-US" altLang="tr-TR"/>
          </a:p>
        </p:txBody>
      </p:sp>
    </p:spTree>
    <p:extLst>
      <p:ext uri="{BB962C8B-B14F-4D97-AF65-F5344CB8AC3E}">
        <p14:creationId xmlns:p14="http://schemas.microsoft.com/office/powerpoint/2010/main" val="164333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4955F-1203-524F-85A9-DDA1D690CB08}"/>
              </a:ext>
            </a:extLst>
          </p:cNvPr>
          <p:cNvSpPr>
            <a:spLocks noGrp="1"/>
          </p:cNvSpPr>
          <p:nvPr>
            <p:ph type="dt" sz="half" idx="10"/>
          </p:nvPr>
        </p:nvSpPr>
        <p:spPr/>
        <p:txBody>
          <a:bodyPr/>
          <a:lstStyle>
            <a:lvl1pPr>
              <a:defRPr/>
            </a:lvl1pPr>
          </a:lstStyle>
          <a:p>
            <a:pPr>
              <a:defRPr/>
            </a:pPr>
            <a:fld id="{6DBAADEC-FB0B-6A41-92EA-1F977FBD115E}" type="datetimeFigureOut">
              <a:rPr lang="en-US"/>
              <a:pPr>
                <a:defRPr/>
              </a:pPr>
              <a:t>9/14/2020</a:t>
            </a:fld>
            <a:endParaRPr lang="en-US"/>
          </a:p>
        </p:txBody>
      </p:sp>
      <p:sp>
        <p:nvSpPr>
          <p:cNvPr id="5" name="Footer Placeholder 4">
            <a:extLst>
              <a:ext uri="{FF2B5EF4-FFF2-40B4-BE49-F238E27FC236}">
                <a16:creationId xmlns:a16="http://schemas.microsoft.com/office/drawing/2014/main" id="{818744BA-AB5C-3643-A9B8-88E3376873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4FEE05-2364-AE48-BE66-F938CB94D7AF}"/>
              </a:ext>
            </a:extLst>
          </p:cNvPr>
          <p:cNvSpPr>
            <a:spLocks noGrp="1"/>
          </p:cNvSpPr>
          <p:nvPr>
            <p:ph type="sldNum" sz="quarter" idx="12"/>
          </p:nvPr>
        </p:nvSpPr>
        <p:spPr/>
        <p:txBody>
          <a:bodyPr/>
          <a:lstStyle>
            <a:lvl1pPr>
              <a:defRPr/>
            </a:lvl1pPr>
          </a:lstStyle>
          <a:p>
            <a:pPr>
              <a:defRPr/>
            </a:pPr>
            <a:fld id="{73FD148E-E39C-894C-BC60-0582ABC2F28D}" type="slidenum">
              <a:rPr lang="en-US" altLang="tr-TR"/>
              <a:pPr>
                <a:defRPr/>
              </a:pPr>
              <a:t>‹#›</a:t>
            </a:fld>
            <a:endParaRPr lang="en-US" altLang="tr-TR"/>
          </a:p>
        </p:txBody>
      </p:sp>
    </p:spTree>
    <p:extLst>
      <p:ext uri="{BB962C8B-B14F-4D97-AF65-F5344CB8AC3E}">
        <p14:creationId xmlns:p14="http://schemas.microsoft.com/office/powerpoint/2010/main" val="253684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CD6C3-0FB1-944B-A28E-A596F2C00D22}"/>
              </a:ext>
            </a:extLst>
          </p:cNvPr>
          <p:cNvSpPr>
            <a:spLocks noGrp="1"/>
          </p:cNvSpPr>
          <p:nvPr>
            <p:ph type="dt" sz="half" idx="10"/>
          </p:nvPr>
        </p:nvSpPr>
        <p:spPr/>
        <p:txBody>
          <a:bodyPr/>
          <a:lstStyle>
            <a:lvl1pPr>
              <a:defRPr/>
            </a:lvl1pPr>
          </a:lstStyle>
          <a:p>
            <a:pPr>
              <a:defRPr/>
            </a:pPr>
            <a:fld id="{2F65363F-AB9D-0248-9E32-A57FF7F2014E}" type="datetimeFigureOut">
              <a:rPr lang="en-US"/>
              <a:pPr>
                <a:defRPr/>
              </a:pPr>
              <a:t>9/14/2020</a:t>
            </a:fld>
            <a:endParaRPr lang="en-US"/>
          </a:p>
        </p:txBody>
      </p:sp>
      <p:sp>
        <p:nvSpPr>
          <p:cNvPr id="5" name="Footer Placeholder 4">
            <a:extLst>
              <a:ext uri="{FF2B5EF4-FFF2-40B4-BE49-F238E27FC236}">
                <a16:creationId xmlns:a16="http://schemas.microsoft.com/office/drawing/2014/main" id="{3B5CDA98-B96A-574F-B9F6-50CCEFA105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ABF936-8ADF-B74D-9904-1EFB3D8AAC4A}"/>
              </a:ext>
            </a:extLst>
          </p:cNvPr>
          <p:cNvSpPr>
            <a:spLocks noGrp="1"/>
          </p:cNvSpPr>
          <p:nvPr>
            <p:ph type="sldNum" sz="quarter" idx="12"/>
          </p:nvPr>
        </p:nvSpPr>
        <p:spPr/>
        <p:txBody>
          <a:bodyPr/>
          <a:lstStyle>
            <a:lvl1pPr>
              <a:defRPr/>
            </a:lvl1pPr>
          </a:lstStyle>
          <a:p>
            <a:pPr>
              <a:defRPr/>
            </a:pPr>
            <a:fld id="{9A9D4AC6-D143-314C-BF36-0AD143DB6C56}" type="slidenum">
              <a:rPr lang="en-US" altLang="tr-TR"/>
              <a:pPr>
                <a:defRPr/>
              </a:pPr>
              <a:t>‹#›</a:t>
            </a:fld>
            <a:endParaRPr lang="en-US" altLang="tr-TR"/>
          </a:p>
        </p:txBody>
      </p:sp>
    </p:spTree>
    <p:extLst>
      <p:ext uri="{BB962C8B-B14F-4D97-AF65-F5344CB8AC3E}">
        <p14:creationId xmlns:p14="http://schemas.microsoft.com/office/powerpoint/2010/main" val="312932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72F4F-56C3-7E4A-9F32-BBA905F8293A}"/>
              </a:ext>
            </a:extLst>
          </p:cNvPr>
          <p:cNvSpPr>
            <a:spLocks noGrp="1"/>
          </p:cNvSpPr>
          <p:nvPr>
            <p:ph type="dt" sz="half" idx="10"/>
          </p:nvPr>
        </p:nvSpPr>
        <p:spPr/>
        <p:txBody>
          <a:bodyPr/>
          <a:lstStyle>
            <a:lvl1pPr>
              <a:defRPr/>
            </a:lvl1pPr>
          </a:lstStyle>
          <a:p>
            <a:pPr>
              <a:defRPr/>
            </a:pPr>
            <a:fld id="{67062863-9DC6-6A4B-8810-B88130340579}" type="datetimeFigureOut">
              <a:rPr lang="en-US"/>
              <a:pPr>
                <a:defRPr/>
              </a:pPr>
              <a:t>9/14/2020</a:t>
            </a:fld>
            <a:endParaRPr lang="en-US"/>
          </a:p>
        </p:txBody>
      </p:sp>
      <p:sp>
        <p:nvSpPr>
          <p:cNvPr id="5" name="Footer Placeholder 4">
            <a:extLst>
              <a:ext uri="{FF2B5EF4-FFF2-40B4-BE49-F238E27FC236}">
                <a16:creationId xmlns:a16="http://schemas.microsoft.com/office/drawing/2014/main" id="{E38076B4-C1F4-4B44-950D-CADE1D99E7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1CC53D-C157-CC47-9729-A5933076DD97}"/>
              </a:ext>
            </a:extLst>
          </p:cNvPr>
          <p:cNvSpPr>
            <a:spLocks noGrp="1"/>
          </p:cNvSpPr>
          <p:nvPr>
            <p:ph type="sldNum" sz="quarter" idx="12"/>
          </p:nvPr>
        </p:nvSpPr>
        <p:spPr/>
        <p:txBody>
          <a:bodyPr/>
          <a:lstStyle>
            <a:lvl1pPr>
              <a:defRPr/>
            </a:lvl1pPr>
          </a:lstStyle>
          <a:p>
            <a:pPr>
              <a:defRPr/>
            </a:pPr>
            <a:fld id="{D0AD324C-F976-B148-A94E-959852D6F5D9}" type="slidenum">
              <a:rPr lang="en-US" altLang="tr-TR"/>
              <a:pPr>
                <a:defRPr/>
              </a:pPr>
              <a:t>‹#›</a:t>
            </a:fld>
            <a:endParaRPr lang="en-US" altLang="tr-TR"/>
          </a:p>
        </p:txBody>
      </p:sp>
    </p:spTree>
    <p:extLst>
      <p:ext uri="{BB962C8B-B14F-4D97-AF65-F5344CB8AC3E}">
        <p14:creationId xmlns:p14="http://schemas.microsoft.com/office/powerpoint/2010/main" val="30064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6C7C3-1187-1C47-9611-7B66D98D7CAC}"/>
              </a:ext>
            </a:extLst>
          </p:cNvPr>
          <p:cNvSpPr>
            <a:spLocks noGrp="1"/>
          </p:cNvSpPr>
          <p:nvPr>
            <p:ph type="dt" sz="half" idx="10"/>
          </p:nvPr>
        </p:nvSpPr>
        <p:spPr/>
        <p:txBody>
          <a:bodyPr/>
          <a:lstStyle>
            <a:lvl1pPr>
              <a:defRPr/>
            </a:lvl1pPr>
          </a:lstStyle>
          <a:p>
            <a:pPr>
              <a:defRPr/>
            </a:pPr>
            <a:fld id="{A18C4AB3-09C5-0F42-9B7B-E9E9F10CD022}" type="datetimeFigureOut">
              <a:rPr lang="en-US"/>
              <a:pPr>
                <a:defRPr/>
              </a:pPr>
              <a:t>9/14/2020</a:t>
            </a:fld>
            <a:endParaRPr lang="en-US"/>
          </a:p>
        </p:txBody>
      </p:sp>
      <p:sp>
        <p:nvSpPr>
          <p:cNvPr id="5" name="Footer Placeholder 4">
            <a:extLst>
              <a:ext uri="{FF2B5EF4-FFF2-40B4-BE49-F238E27FC236}">
                <a16:creationId xmlns:a16="http://schemas.microsoft.com/office/drawing/2014/main" id="{DD63DA22-84F0-824F-8638-58110B57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470700-EA3E-D642-8C64-0CF009A661F3}"/>
              </a:ext>
            </a:extLst>
          </p:cNvPr>
          <p:cNvSpPr>
            <a:spLocks noGrp="1"/>
          </p:cNvSpPr>
          <p:nvPr>
            <p:ph type="sldNum" sz="quarter" idx="12"/>
          </p:nvPr>
        </p:nvSpPr>
        <p:spPr/>
        <p:txBody>
          <a:bodyPr/>
          <a:lstStyle>
            <a:lvl1pPr>
              <a:defRPr/>
            </a:lvl1pPr>
          </a:lstStyle>
          <a:p>
            <a:pPr>
              <a:defRPr/>
            </a:pPr>
            <a:fld id="{3AAE654B-437C-044B-A8EC-4B5A2E1B81F3}" type="slidenum">
              <a:rPr lang="en-US" altLang="tr-TR"/>
              <a:pPr>
                <a:defRPr/>
              </a:pPr>
              <a:t>‹#›</a:t>
            </a:fld>
            <a:endParaRPr lang="en-US" altLang="tr-TR"/>
          </a:p>
        </p:txBody>
      </p:sp>
    </p:spTree>
    <p:extLst>
      <p:ext uri="{BB962C8B-B14F-4D97-AF65-F5344CB8AC3E}">
        <p14:creationId xmlns:p14="http://schemas.microsoft.com/office/powerpoint/2010/main" val="410552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9D5932D-1F4F-2646-A185-A73816AD5EA4}"/>
              </a:ext>
            </a:extLst>
          </p:cNvPr>
          <p:cNvSpPr>
            <a:spLocks noGrp="1"/>
          </p:cNvSpPr>
          <p:nvPr>
            <p:ph type="dt" sz="half" idx="10"/>
          </p:nvPr>
        </p:nvSpPr>
        <p:spPr/>
        <p:txBody>
          <a:bodyPr/>
          <a:lstStyle>
            <a:lvl1pPr>
              <a:defRPr/>
            </a:lvl1pPr>
          </a:lstStyle>
          <a:p>
            <a:pPr>
              <a:defRPr/>
            </a:pPr>
            <a:fld id="{033234A2-8B8F-C741-9ABD-9415FD19DBE3}" type="datetimeFigureOut">
              <a:rPr lang="en-US"/>
              <a:pPr>
                <a:defRPr/>
              </a:pPr>
              <a:t>9/14/2020</a:t>
            </a:fld>
            <a:endParaRPr lang="en-US"/>
          </a:p>
        </p:txBody>
      </p:sp>
      <p:sp>
        <p:nvSpPr>
          <p:cNvPr id="6" name="Footer Placeholder 4">
            <a:extLst>
              <a:ext uri="{FF2B5EF4-FFF2-40B4-BE49-F238E27FC236}">
                <a16:creationId xmlns:a16="http://schemas.microsoft.com/office/drawing/2014/main" id="{E0EE286F-58A7-2C4A-845C-66D74B13D1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099189-629B-6947-BC0D-8AF22F41F509}"/>
              </a:ext>
            </a:extLst>
          </p:cNvPr>
          <p:cNvSpPr>
            <a:spLocks noGrp="1"/>
          </p:cNvSpPr>
          <p:nvPr>
            <p:ph type="sldNum" sz="quarter" idx="12"/>
          </p:nvPr>
        </p:nvSpPr>
        <p:spPr/>
        <p:txBody>
          <a:bodyPr/>
          <a:lstStyle>
            <a:lvl1pPr>
              <a:defRPr/>
            </a:lvl1pPr>
          </a:lstStyle>
          <a:p>
            <a:pPr>
              <a:defRPr/>
            </a:pPr>
            <a:fld id="{D7529945-2394-4F43-A747-6EB0A0D27C7D}" type="slidenum">
              <a:rPr lang="en-US" altLang="tr-TR"/>
              <a:pPr>
                <a:defRPr/>
              </a:pPr>
              <a:t>‹#›</a:t>
            </a:fld>
            <a:endParaRPr lang="en-US" altLang="tr-TR"/>
          </a:p>
        </p:txBody>
      </p:sp>
    </p:spTree>
    <p:extLst>
      <p:ext uri="{BB962C8B-B14F-4D97-AF65-F5344CB8AC3E}">
        <p14:creationId xmlns:p14="http://schemas.microsoft.com/office/powerpoint/2010/main" val="325034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A58509-5FBA-6D40-92BD-381C42680CFF}"/>
              </a:ext>
            </a:extLst>
          </p:cNvPr>
          <p:cNvSpPr>
            <a:spLocks noGrp="1"/>
          </p:cNvSpPr>
          <p:nvPr>
            <p:ph type="dt" sz="half" idx="10"/>
          </p:nvPr>
        </p:nvSpPr>
        <p:spPr/>
        <p:txBody>
          <a:bodyPr/>
          <a:lstStyle>
            <a:lvl1pPr>
              <a:defRPr/>
            </a:lvl1pPr>
          </a:lstStyle>
          <a:p>
            <a:pPr>
              <a:defRPr/>
            </a:pPr>
            <a:fld id="{CC8DB303-40F3-D84F-BC95-68DC523EF2B5}" type="datetimeFigureOut">
              <a:rPr lang="en-US"/>
              <a:pPr>
                <a:defRPr/>
              </a:pPr>
              <a:t>9/14/2020</a:t>
            </a:fld>
            <a:endParaRPr lang="en-US"/>
          </a:p>
        </p:txBody>
      </p:sp>
      <p:sp>
        <p:nvSpPr>
          <p:cNvPr id="8" name="Footer Placeholder 4">
            <a:extLst>
              <a:ext uri="{FF2B5EF4-FFF2-40B4-BE49-F238E27FC236}">
                <a16:creationId xmlns:a16="http://schemas.microsoft.com/office/drawing/2014/main" id="{52D134C9-35D7-704B-8AAB-1C41221E2E3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387C46D-DD07-F541-AD99-3101B9B4BC8C}"/>
              </a:ext>
            </a:extLst>
          </p:cNvPr>
          <p:cNvSpPr>
            <a:spLocks noGrp="1"/>
          </p:cNvSpPr>
          <p:nvPr>
            <p:ph type="sldNum" sz="quarter" idx="12"/>
          </p:nvPr>
        </p:nvSpPr>
        <p:spPr/>
        <p:txBody>
          <a:bodyPr/>
          <a:lstStyle>
            <a:lvl1pPr>
              <a:defRPr/>
            </a:lvl1pPr>
          </a:lstStyle>
          <a:p>
            <a:pPr>
              <a:defRPr/>
            </a:pPr>
            <a:fld id="{3844E3E4-7909-2B47-BEFC-7C611E7342F1}" type="slidenum">
              <a:rPr lang="en-US" altLang="tr-TR"/>
              <a:pPr>
                <a:defRPr/>
              </a:pPr>
              <a:t>‹#›</a:t>
            </a:fld>
            <a:endParaRPr lang="en-US" altLang="tr-TR"/>
          </a:p>
        </p:txBody>
      </p:sp>
    </p:spTree>
    <p:extLst>
      <p:ext uri="{BB962C8B-B14F-4D97-AF65-F5344CB8AC3E}">
        <p14:creationId xmlns:p14="http://schemas.microsoft.com/office/powerpoint/2010/main" val="99447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5CD658A-B56A-474F-9B33-49822DE3B34F}"/>
              </a:ext>
            </a:extLst>
          </p:cNvPr>
          <p:cNvSpPr>
            <a:spLocks noGrp="1"/>
          </p:cNvSpPr>
          <p:nvPr>
            <p:ph type="dt" sz="half" idx="10"/>
          </p:nvPr>
        </p:nvSpPr>
        <p:spPr/>
        <p:txBody>
          <a:bodyPr/>
          <a:lstStyle>
            <a:lvl1pPr>
              <a:defRPr/>
            </a:lvl1pPr>
          </a:lstStyle>
          <a:p>
            <a:pPr>
              <a:defRPr/>
            </a:pPr>
            <a:fld id="{D23E1C95-407F-6B4A-B16E-C3E49F66E636}" type="datetimeFigureOut">
              <a:rPr lang="en-US"/>
              <a:pPr>
                <a:defRPr/>
              </a:pPr>
              <a:t>9/14/2020</a:t>
            </a:fld>
            <a:endParaRPr lang="en-US"/>
          </a:p>
        </p:txBody>
      </p:sp>
      <p:sp>
        <p:nvSpPr>
          <p:cNvPr id="4" name="Footer Placeholder 4">
            <a:extLst>
              <a:ext uri="{FF2B5EF4-FFF2-40B4-BE49-F238E27FC236}">
                <a16:creationId xmlns:a16="http://schemas.microsoft.com/office/drawing/2014/main" id="{24F1B418-42F0-3E48-A0DD-0E2A566238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3D5E183-0843-0B4B-9C3E-3B67D2697721}"/>
              </a:ext>
            </a:extLst>
          </p:cNvPr>
          <p:cNvSpPr>
            <a:spLocks noGrp="1"/>
          </p:cNvSpPr>
          <p:nvPr>
            <p:ph type="sldNum" sz="quarter" idx="12"/>
          </p:nvPr>
        </p:nvSpPr>
        <p:spPr/>
        <p:txBody>
          <a:bodyPr/>
          <a:lstStyle>
            <a:lvl1pPr>
              <a:defRPr/>
            </a:lvl1pPr>
          </a:lstStyle>
          <a:p>
            <a:pPr>
              <a:defRPr/>
            </a:pPr>
            <a:fld id="{639C991E-4658-534D-8485-B50A93AC67F8}" type="slidenum">
              <a:rPr lang="en-US" altLang="tr-TR"/>
              <a:pPr>
                <a:defRPr/>
              </a:pPr>
              <a:t>‹#›</a:t>
            </a:fld>
            <a:endParaRPr lang="en-US" altLang="tr-TR"/>
          </a:p>
        </p:txBody>
      </p:sp>
    </p:spTree>
    <p:extLst>
      <p:ext uri="{BB962C8B-B14F-4D97-AF65-F5344CB8AC3E}">
        <p14:creationId xmlns:p14="http://schemas.microsoft.com/office/powerpoint/2010/main" val="8258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34DCD9-38AF-544E-995C-585A00CB1BCB}"/>
              </a:ext>
            </a:extLst>
          </p:cNvPr>
          <p:cNvSpPr>
            <a:spLocks noGrp="1"/>
          </p:cNvSpPr>
          <p:nvPr>
            <p:ph type="dt" sz="half" idx="10"/>
          </p:nvPr>
        </p:nvSpPr>
        <p:spPr/>
        <p:txBody>
          <a:bodyPr/>
          <a:lstStyle>
            <a:lvl1pPr>
              <a:defRPr/>
            </a:lvl1pPr>
          </a:lstStyle>
          <a:p>
            <a:pPr>
              <a:defRPr/>
            </a:pPr>
            <a:fld id="{43CCC7DF-F39F-674E-ABD1-8E4FDC6F6472}" type="datetimeFigureOut">
              <a:rPr lang="en-US"/>
              <a:pPr>
                <a:defRPr/>
              </a:pPr>
              <a:t>9/14/2020</a:t>
            </a:fld>
            <a:endParaRPr lang="en-US"/>
          </a:p>
        </p:txBody>
      </p:sp>
      <p:sp>
        <p:nvSpPr>
          <p:cNvPr id="3" name="Footer Placeholder 4">
            <a:extLst>
              <a:ext uri="{FF2B5EF4-FFF2-40B4-BE49-F238E27FC236}">
                <a16:creationId xmlns:a16="http://schemas.microsoft.com/office/drawing/2014/main" id="{7B45DB0A-B2B3-4042-8C07-6CB4DFCE59A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BA04E3C-2F9D-F949-AA4C-FB81F470217B}"/>
              </a:ext>
            </a:extLst>
          </p:cNvPr>
          <p:cNvSpPr>
            <a:spLocks noGrp="1"/>
          </p:cNvSpPr>
          <p:nvPr>
            <p:ph type="sldNum" sz="quarter" idx="12"/>
          </p:nvPr>
        </p:nvSpPr>
        <p:spPr/>
        <p:txBody>
          <a:bodyPr/>
          <a:lstStyle>
            <a:lvl1pPr>
              <a:defRPr/>
            </a:lvl1pPr>
          </a:lstStyle>
          <a:p>
            <a:pPr>
              <a:defRPr/>
            </a:pPr>
            <a:fld id="{74453F20-50C7-9042-B550-9FB73772952C}" type="slidenum">
              <a:rPr lang="en-US" altLang="tr-TR"/>
              <a:pPr>
                <a:defRPr/>
              </a:pPr>
              <a:t>‹#›</a:t>
            </a:fld>
            <a:endParaRPr lang="en-US" altLang="tr-TR"/>
          </a:p>
        </p:txBody>
      </p:sp>
    </p:spTree>
    <p:extLst>
      <p:ext uri="{BB962C8B-B14F-4D97-AF65-F5344CB8AC3E}">
        <p14:creationId xmlns:p14="http://schemas.microsoft.com/office/powerpoint/2010/main" val="109185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28AD9B6-B169-4F46-AB6F-48CB5C9E9259}"/>
              </a:ext>
            </a:extLst>
          </p:cNvPr>
          <p:cNvSpPr>
            <a:spLocks noGrp="1"/>
          </p:cNvSpPr>
          <p:nvPr>
            <p:ph type="dt" sz="half" idx="10"/>
          </p:nvPr>
        </p:nvSpPr>
        <p:spPr/>
        <p:txBody>
          <a:bodyPr/>
          <a:lstStyle>
            <a:lvl1pPr>
              <a:defRPr/>
            </a:lvl1pPr>
          </a:lstStyle>
          <a:p>
            <a:pPr>
              <a:defRPr/>
            </a:pPr>
            <a:fld id="{5B20A5BB-C4D2-3B48-9352-60327591B977}" type="datetimeFigureOut">
              <a:rPr lang="en-US"/>
              <a:pPr>
                <a:defRPr/>
              </a:pPr>
              <a:t>9/14/2020</a:t>
            </a:fld>
            <a:endParaRPr lang="en-US"/>
          </a:p>
        </p:txBody>
      </p:sp>
      <p:sp>
        <p:nvSpPr>
          <p:cNvPr id="6" name="Footer Placeholder 4">
            <a:extLst>
              <a:ext uri="{FF2B5EF4-FFF2-40B4-BE49-F238E27FC236}">
                <a16:creationId xmlns:a16="http://schemas.microsoft.com/office/drawing/2014/main" id="{1D0CD9B3-8325-4240-BF65-A651AF737F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287325-7C73-9F46-A383-FD9D3A5120BF}"/>
              </a:ext>
            </a:extLst>
          </p:cNvPr>
          <p:cNvSpPr>
            <a:spLocks noGrp="1"/>
          </p:cNvSpPr>
          <p:nvPr>
            <p:ph type="sldNum" sz="quarter" idx="12"/>
          </p:nvPr>
        </p:nvSpPr>
        <p:spPr/>
        <p:txBody>
          <a:bodyPr/>
          <a:lstStyle>
            <a:lvl1pPr>
              <a:defRPr/>
            </a:lvl1pPr>
          </a:lstStyle>
          <a:p>
            <a:pPr>
              <a:defRPr/>
            </a:pPr>
            <a:fld id="{510B8F83-6DB1-4746-BB44-28F081925EE2}" type="slidenum">
              <a:rPr lang="en-US" altLang="tr-TR"/>
              <a:pPr>
                <a:defRPr/>
              </a:pPr>
              <a:t>‹#›</a:t>
            </a:fld>
            <a:endParaRPr lang="en-US" altLang="tr-TR"/>
          </a:p>
        </p:txBody>
      </p:sp>
    </p:spTree>
    <p:extLst>
      <p:ext uri="{BB962C8B-B14F-4D97-AF65-F5344CB8AC3E}">
        <p14:creationId xmlns:p14="http://schemas.microsoft.com/office/powerpoint/2010/main" val="279112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7B82021-AACF-9A49-AF98-17FE3675BE02}"/>
              </a:ext>
            </a:extLst>
          </p:cNvPr>
          <p:cNvSpPr>
            <a:spLocks noGrp="1"/>
          </p:cNvSpPr>
          <p:nvPr>
            <p:ph type="dt" sz="half" idx="10"/>
          </p:nvPr>
        </p:nvSpPr>
        <p:spPr/>
        <p:txBody>
          <a:bodyPr/>
          <a:lstStyle>
            <a:lvl1pPr>
              <a:defRPr/>
            </a:lvl1pPr>
          </a:lstStyle>
          <a:p>
            <a:pPr>
              <a:defRPr/>
            </a:pPr>
            <a:fld id="{E3E09DF5-BBAF-974B-ABFD-88315888B378}" type="datetimeFigureOut">
              <a:rPr lang="en-US"/>
              <a:pPr>
                <a:defRPr/>
              </a:pPr>
              <a:t>9/14/2020</a:t>
            </a:fld>
            <a:endParaRPr lang="en-US"/>
          </a:p>
        </p:txBody>
      </p:sp>
      <p:sp>
        <p:nvSpPr>
          <p:cNvPr id="6" name="Footer Placeholder 4">
            <a:extLst>
              <a:ext uri="{FF2B5EF4-FFF2-40B4-BE49-F238E27FC236}">
                <a16:creationId xmlns:a16="http://schemas.microsoft.com/office/drawing/2014/main" id="{A5AA27DB-2A3B-9C45-8E99-3F69924942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F14735-0ADC-9547-B720-27CEFF72B9EE}"/>
              </a:ext>
            </a:extLst>
          </p:cNvPr>
          <p:cNvSpPr>
            <a:spLocks noGrp="1"/>
          </p:cNvSpPr>
          <p:nvPr>
            <p:ph type="sldNum" sz="quarter" idx="12"/>
          </p:nvPr>
        </p:nvSpPr>
        <p:spPr/>
        <p:txBody>
          <a:bodyPr/>
          <a:lstStyle>
            <a:lvl1pPr>
              <a:defRPr/>
            </a:lvl1pPr>
          </a:lstStyle>
          <a:p>
            <a:pPr>
              <a:defRPr/>
            </a:pPr>
            <a:fld id="{EE88BE42-27BA-9F44-908B-F9871A586926}" type="slidenum">
              <a:rPr lang="en-US" altLang="tr-TR"/>
              <a:pPr>
                <a:defRPr/>
              </a:pPr>
              <a:t>‹#›</a:t>
            </a:fld>
            <a:endParaRPr lang="en-US" altLang="tr-TR"/>
          </a:p>
        </p:txBody>
      </p:sp>
    </p:spTree>
    <p:extLst>
      <p:ext uri="{BB962C8B-B14F-4D97-AF65-F5344CB8AC3E}">
        <p14:creationId xmlns:p14="http://schemas.microsoft.com/office/powerpoint/2010/main" val="242548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9B7992-16FF-E547-93C0-521A1DEEAA3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Text Placeholder 2">
            <a:extLst>
              <a:ext uri="{FF2B5EF4-FFF2-40B4-BE49-F238E27FC236}">
                <a16:creationId xmlns:a16="http://schemas.microsoft.com/office/drawing/2014/main" id="{54C964C0-44C3-9B4B-B29C-B9CC09213B0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4" name="Date Placeholder 3">
            <a:extLst>
              <a:ext uri="{FF2B5EF4-FFF2-40B4-BE49-F238E27FC236}">
                <a16:creationId xmlns:a16="http://schemas.microsoft.com/office/drawing/2014/main" id="{B651427A-2C96-0A49-B9DA-F79DD1DB3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64EB827-E8BF-D249-BBF5-A34C975E746E}" type="datetimeFigureOut">
              <a:rPr lang="en-US"/>
              <a:pPr>
                <a:defRPr/>
              </a:pPr>
              <a:t>9/14/2020</a:t>
            </a:fld>
            <a:endParaRPr lang="en-US"/>
          </a:p>
        </p:txBody>
      </p:sp>
      <p:sp>
        <p:nvSpPr>
          <p:cNvPr id="5" name="Footer Placeholder 4">
            <a:extLst>
              <a:ext uri="{FF2B5EF4-FFF2-40B4-BE49-F238E27FC236}">
                <a16:creationId xmlns:a16="http://schemas.microsoft.com/office/drawing/2014/main" id="{08D05468-0ED5-F44F-9367-6D358E173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4953E56-F449-CC4E-ADB0-2C729379A10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0129F72-42A1-A14A-912F-30EE6EE9BE1C}"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37.xml.rels><?xml version="1.0" encoding="UTF-8" standalone="yes"?>
<Relationships xmlns="http://schemas.openxmlformats.org/package/2006/relationships"><Relationship Id="rId8" Type="http://schemas.openxmlformats.org/officeDocument/2006/relationships/hyperlink" Target="https://kalite.ege.edu.tr/files/kalite/icerik/kaliteelkitabi.pdf" TargetMode="External"/><Relationship Id="rId3" Type="http://schemas.openxmlformats.org/officeDocument/2006/relationships/image" Target="../media/image2.png"/><Relationship Id="rId7" Type="http://schemas.openxmlformats.org/officeDocument/2006/relationships/hyperlink" Target="https://kalite.ege.edu.tr/tr-11183/kalite_politikalari.html"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gdb.ege.edu.tr/files/sgdb/icerik/20192023ege.pdf" TargetMode="External"/><Relationship Id="rId11" Type="http://schemas.openxmlformats.org/officeDocument/2006/relationships/image" Target="../media/image11.tiff"/><Relationship Id="rId5" Type="http://schemas.openxmlformats.org/officeDocument/2006/relationships/hyperlink" Target="https://kalite.ege.edu.tr/" TargetMode="External"/><Relationship Id="rId10" Type="http://schemas.openxmlformats.org/officeDocument/2006/relationships/hyperlink" Target="https://yokak.gov.tr/degerlendirme-sureci/kurumsal-degerlendirme-programi-dokumanlar" TargetMode="External"/><Relationship Id="rId4" Type="http://schemas.openxmlformats.org/officeDocument/2006/relationships/hyperlink" Target="https://kalite.ege.edu.tr/files/kalite/icerik/2019kidr.pdf" TargetMode="External"/><Relationship Id="rId9" Type="http://schemas.openxmlformats.org/officeDocument/2006/relationships/hyperlink" Target="http://kalite.ege.edu.tr/files/kalite/icerik/kaliteyonerge2019(1).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5F4E4822-77F6-164B-B69A-96FAEBFD7D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a:extLst>
              <a:ext uri="{FF2B5EF4-FFF2-40B4-BE49-F238E27FC236}">
                <a16:creationId xmlns:a16="http://schemas.microsoft.com/office/drawing/2014/main" id="{EF98EDB4-C3AC-844B-AC35-C0EE4D6BBC6B}"/>
              </a:ext>
            </a:extLst>
          </p:cNvPr>
          <p:cNvSpPr txBox="1">
            <a:spLocks noChangeArrowheads="1"/>
          </p:cNvSpPr>
          <p:nvPr/>
        </p:nvSpPr>
        <p:spPr bwMode="auto">
          <a:xfrm>
            <a:off x="1431925" y="2348706"/>
            <a:ext cx="93265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tr-TR" sz="4000" b="1" dirty="0">
                <a:solidFill>
                  <a:srgbClr val="203864"/>
                </a:solidFill>
              </a:rPr>
              <a:t>EGE ÜNİVERSİTESİ</a:t>
            </a:r>
          </a:p>
        </p:txBody>
      </p:sp>
      <p:sp>
        <p:nvSpPr>
          <p:cNvPr id="4100" name="TextBox 11">
            <a:extLst>
              <a:ext uri="{FF2B5EF4-FFF2-40B4-BE49-F238E27FC236}">
                <a16:creationId xmlns:a16="http://schemas.microsoft.com/office/drawing/2014/main" id="{A9C2819C-C23E-CE4E-99E0-7F559CDE9C2B}"/>
              </a:ext>
            </a:extLst>
          </p:cNvPr>
          <p:cNvSpPr txBox="1">
            <a:spLocks noChangeArrowheads="1"/>
          </p:cNvSpPr>
          <p:nvPr/>
        </p:nvSpPr>
        <p:spPr bwMode="auto">
          <a:xfrm>
            <a:off x="1430337" y="3187700"/>
            <a:ext cx="9328150"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tr-TR" altLang="tr-TR" sz="3000" b="1" dirty="0">
                <a:solidFill>
                  <a:srgbClr val="203864"/>
                </a:solidFill>
              </a:rPr>
              <a:t>KURUMSAL AKREDİTASYON PROGRAMI (KAP): </a:t>
            </a:r>
          </a:p>
          <a:p>
            <a:pPr algn="ctr">
              <a:buFont typeface="Arial" panose="020B0604020202020204" pitchFamily="34" charset="0"/>
              <a:buNone/>
            </a:pPr>
            <a:r>
              <a:rPr lang="tr-TR" altLang="tr-TR" sz="3000" b="1">
                <a:solidFill>
                  <a:srgbClr val="203864"/>
                </a:solidFill>
              </a:rPr>
              <a:t>HAZIRLIK SÜRECİ</a:t>
            </a:r>
            <a:endParaRPr lang="tr-TR" altLang="tr-TR" sz="3000" b="1" dirty="0">
              <a:solidFill>
                <a:srgbClr val="203864"/>
              </a:solidFill>
            </a:endParaRPr>
          </a:p>
        </p:txBody>
      </p:sp>
      <p:pic>
        <p:nvPicPr>
          <p:cNvPr id="4101" name="Picture 6">
            <a:extLst>
              <a:ext uri="{FF2B5EF4-FFF2-40B4-BE49-F238E27FC236}">
                <a16:creationId xmlns:a16="http://schemas.microsoft.com/office/drawing/2014/main" id="{0E8192B4-530E-BA4D-B87D-5384830AE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0812" y="485775"/>
            <a:ext cx="1730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74235B2-3E3A-0B4D-8BAB-065A897B04A9}"/>
              </a:ext>
            </a:extLst>
          </p:cNvPr>
          <p:cNvSpPr txBox="1">
            <a:spLocks noChangeArrowheads="1"/>
          </p:cNvSpPr>
          <p:nvPr/>
        </p:nvSpPr>
        <p:spPr bwMode="auto">
          <a:xfrm>
            <a:off x="1307407" y="4564856"/>
            <a:ext cx="9326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1800" b="1" i="1" dirty="0">
                <a:solidFill>
                  <a:srgbClr val="203864"/>
                </a:solidFill>
              </a:rPr>
              <a:t>Kurumsal Gelişimi Planlama ve İzleme Koordinatörü</a:t>
            </a:r>
          </a:p>
        </p:txBody>
      </p:sp>
      <p:sp>
        <p:nvSpPr>
          <p:cNvPr id="7" name="TextBox 5">
            <a:extLst>
              <a:ext uri="{FF2B5EF4-FFF2-40B4-BE49-F238E27FC236}">
                <a16:creationId xmlns:a16="http://schemas.microsoft.com/office/drawing/2014/main" id="{FF31CDD0-4908-354B-B2C9-43CDD500FA7E}"/>
              </a:ext>
            </a:extLst>
          </p:cNvPr>
          <p:cNvSpPr txBox="1">
            <a:spLocks noChangeArrowheads="1"/>
          </p:cNvSpPr>
          <p:nvPr/>
        </p:nvSpPr>
        <p:spPr bwMode="auto">
          <a:xfrm>
            <a:off x="1241872" y="5403850"/>
            <a:ext cx="9326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1800" b="1" dirty="0">
                <a:solidFill>
                  <a:srgbClr val="203864"/>
                </a:solidFill>
              </a:rPr>
              <a:t>Eylül,2020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F50C4DB1-6642-7B47-9D3C-55F8103B41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6471B7C-2CF7-8849-B39E-B40AA627A823}"/>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0244" name="Picture 6">
            <a:extLst>
              <a:ext uri="{FF2B5EF4-FFF2-40B4-BE49-F238E27FC236}">
                <a16:creationId xmlns:a16="http://schemas.microsoft.com/office/drawing/2014/main" id="{3365ED57-A52E-134E-8E28-8399774FC5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28E8E26-9C25-4646-A2D8-AFEFF22D1FAB}"/>
              </a:ext>
            </a:extLst>
          </p:cNvPr>
          <p:cNvSpPr txBox="1">
            <a:spLocks noChangeArrowheads="1"/>
          </p:cNvSpPr>
          <p:nvPr/>
        </p:nvSpPr>
        <p:spPr bwMode="auto">
          <a:xfrm>
            <a:off x="801688" y="1098550"/>
            <a:ext cx="9328150" cy="52387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defRPr/>
            </a:pPr>
            <a:r>
              <a:rPr lang="tr-TR" sz="2800" b="1" dirty="0">
                <a:solidFill>
                  <a:schemeClr val="accent1">
                    <a:lumMod val="50000"/>
                  </a:schemeClr>
                </a:solidFill>
              </a:rPr>
              <a:t>A. KALİTE GÜVENCESİ SİSTEMİ (%20)</a:t>
            </a:r>
          </a:p>
        </p:txBody>
      </p:sp>
      <p:sp>
        <p:nvSpPr>
          <p:cNvPr id="10246" name="Dikdörtgen 3">
            <a:extLst>
              <a:ext uri="{FF2B5EF4-FFF2-40B4-BE49-F238E27FC236}">
                <a16:creationId xmlns:a16="http://schemas.microsoft.com/office/drawing/2014/main" id="{AF139E7F-E0BC-F94E-A51E-9E307F5CA567}"/>
              </a:ext>
            </a:extLst>
          </p:cNvPr>
          <p:cNvSpPr>
            <a:spLocks noChangeArrowheads="1"/>
          </p:cNvSpPr>
          <p:nvPr/>
        </p:nvSpPr>
        <p:spPr bwMode="auto">
          <a:xfrm>
            <a:off x="1300163" y="1720850"/>
            <a:ext cx="972642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b="1" dirty="0">
                <a:solidFill>
                  <a:schemeClr val="accent1">
                    <a:lumMod val="75000"/>
                  </a:schemeClr>
                </a:solidFill>
              </a:rPr>
              <a:t>A.1</a:t>
            </a:r>
            <a:r>
              <a:rPr lang="tr-TR" altLang="tr-TR" sz="2400" dirty="0">
                <a:solidFill>
                  <a:schemeClr val="accent1">
                    <a:lumMod val="75000"/>
                  </a:schemeClr>
                </a:solidFill>
              </a:rPr>
              <a:t> </a:t>
            </a:r>
            <a:r>
              <a:rPr lang="tr-TR" altLang="tr-TR" sz="2400" b="1" dirty="0">
                <a:solidFill>
                  <a:schemeClr val="accent1">
                    <a:lumMod val="75000"/>
                  </a:schemeClr>
                </a:solidFill>
              </a:rPr>
              <a:t>Misyon ve Stratejik Amaçlar: </a:t>
            </a:r>
            <a:r>
              <a:rPr lang="tr-TR" altLang="tr-TR" sz="1800" dirty="0">
                <a:solidFill>
                  <a:schemeClr val="accent5">
                    <a:lumMod val="75000"/>
                  </a:schemeClr>
                </a:solidFill>
              </a:rPr>
              <a:t>Kurum, stratejik yönetiminin bir parçası olarak kalite güvencesi politikaları ve bu politikaları hayata geçirmek üzere stratejilerini belirlemeli ve kamuoyuyla paylaşmalıdır. </a:t>
            </a:r>
          </a:p>
          <a:p>
            <a:pPr algn="just">
              <a:lnSpc>
                <a:spcPct val="100000"/>
              </a:lnSpc>
              <a:spcBef>
                <a:spcPct val="0"/>
              </a:spcBef>
              <a:buFontTx/>
              <a:buNone/>
            </a:pPr>
            <a:r>
              <a:rPr lang="tr-TR" altLang="tr-TR" sz="2400" b="1" dirty="0">
                <a:solidFill>
                  <a:schemeClr val="accent1">
                    <a:lumMod val="75000"/>
                  </a:schemeClr>
                </a:solidFill>
              </a:rPr>
              <a:t>A.2</a:t>
            </a:r>
            <a:r>
              <a:rPr lang="tr-TR" altLang="tr-TR" sz="2400" dirty="0">
                <a:solidFill>
                  <a:schemeClr val="accent1">
                    <a:lumMod val="75000"/>
                  </a:schemeClr>
                </a:solidFill>
              </a:rPr>
              <a:t> </a:t>
            </a:r>
            <a:r>
              <a:rPr lang="tr-TR" altLang="tr-TR" sz="2400" b="1" dirty="0">
                <a:solidFill>
                  <a:schemeClr val="accent1">
                    <a:lumMod val="75000"/>
                  </a:schemeClr>
                </a:solidFill>
              </a:rPr>
              <a:t>İç Kalite Güvencesi: </a:t>
            </a:r>
            <a:r>
              <a:rPr lang="tr-TR" altLang="tr-TR" sz="1800" dirty="0">
                <a:solidFill>
                  <a:schemeClr val="accent5">
                    <a:lumMod val="75000"/>
                  </a:schemeClr>
                </a:solidFill>
              </a:rPr>
              <a:t>Kurum, iç kalite güvencesi sistemini oluşturmalı ve bu sistem ile süreçlerin gözden geçirilerek sürekli iyileştirilmesini sağlamalıdır. Kalite Komisyonunun yetki, görev ve sorumlulukları açık şekilde tanımlanmalı ve kurumda kalite kültürü yaygınlaştırılmalıdır. </a:t>
            </a:r>
          </a:p>
          <a:p>
            <a:pPr algn="just">
              <a:lnSpc>
                <a:spcPct val="100000"/>
              </a:lnSpc>
              <a:spcBef>
                <a:spcPct val="0"/>
              </a:spcBef>
              <a:buFontTx/>
              <a:buNone/>
            </a:pPr>
            <a:r>
              <a:rPr lang="tr-TR" altLang="tr-TR" sz="2400" b="1" dirty="0">
                <a:solidFill>
                  <a:schemeClr val="accent1">
                    <a:lumMod val="75000"/>
                  </a:schemeClr>
                </a:solidFill>
              </a:rPr>
              <a:t>A.3</a:t>
            </a:r>
            <a:r>
              <a:rPr lang="tr-TR" altLang="tr-TR" sz="2400" dirty="0">
                <a:solidFill>
                  <a:schemeClr val="accent1">
                    <a:lumMod val="75000"/>
                  </a:schemeClr>
                </a:solidFill>
              </a:rPr>
              <a:t> </a:t>
            </a:r>
            <a:r>
              <a:rPr lang="tr-TR" altLang="tr-TR" sz="2400" b="1" dirty="0">
                <a:solidFill>
                  <a:schemeClr val="accent1">
                    <a:lumMod val="75000"/>
                  </a:schemeClr>
                </a:solidFill>
              </a:rPr>
              <a:t>Paydaş Katılımı: </a:t>
            </a:r>
            <a:r>
              <a:rPr lang="tr-TR" altLang="tr-TR" sz="1800" dirty="0">
                <a:solidFill>
                  <a:schemeClr val="accent5">
                    <a:lumMod val="75000"/>
                  </a:schemeClr>
                </a:solidFill>
              </a:rPr>
              <a:t>Kurum, iç ve dış paydaşların kalite güvencesi sistemine katılımını ve katkı vermesini sağlamalıdır. </a:t>
            </a:r>
          </a:p>
          <a:p>
            <a:pPr algn="just">
              <a:lnSpc>
                <a:spcPct val="100000"/>
              </a:lnSpc>
              <a:spcBef>
                <a:spcPct val="0"/>
              </a:spcBef>
              <a:buFontTx/>
              <a:buNone/>
            </a:pPr>
            <a:r>
              <a:rPr lang="tr-TR" altLang="tr-TR" sz="2400" b="1" dirty="0">
                <a:solidFill>
                  <a:schemeClr val="accent1">
                    <a:lumMod val="75000"/>
                  </a:schemeClr>
                </a:solidFill>
              </a:rPr>
              <a:t>A.4 </a:t>
            </a:r>
            <a:r>
              <a:rPr lang="tr-TR" altLang="tr-TR" sz="2400" b="1" dirty="0" err="1">
                <a:solidFill>
                  <a:schemeClr val="accent1">
                    <a:lumMod val="75000"/>
                  </a:schemeClr>
                </a:solidFill>
              </a:rPr>
              <a:t>Uluslararasılaşma</a:t>
            </a:r>
            <a:r>
              <a:rPr lang="tr-TR" altLang="tr-TR" sz="2400" b="1" dirty="0">
                <a:solidFill>
                  <a:schemeClr val="accent1">
                    <a:lumMod val="75000"/>
                  </a:schemeClr>
                </a:solidFill>
              </a:rPr>
              <a:t>:</a:t>
            </a:r>
            <a:r>
              <a:rPr lang="tr-TR" altLang="tr-TR" sz="2400" dirty="0">
                <a:solidFill>
                  <a:schemeClr val="accent1">
                    <a:lumMod val="75000"/>
                  </a:schemeClr>
                </a:solidFill>
              </a:rPr>
              <a:t> </a:t>
            </a:r>
            <a:r>
              <a:rPr lang="tr-TR" altLang="tr-TR" sz="1800" dirty="0">
                <a:solidFill>
                  <a:schemeClr val="accent5">
                    <a:lumMod val="75000"/>
                  </a:schemeClr>
                </a:solidFill>
              </a:rPr>
              <a:t>Kurum, </a:t>
            </a:r>
            <a:r>
              <a:rPr lang="tr-TR" altLang="tr-TR" sz="1800" dirty="0" err="1">
                <a:solidFill>
                  <a:schemeClr val="accent5">
                    <a:lumMod val="75000"/>
                  </a:schemeClr>
                </a:solidFill>
              </a:rPr>
              <a:t>uluslararasılaşma</a:t>
            </a:r>
            <a:r>
              <a:rPr lang="tr-TR" altLang="tr-TR" sz="1800" dirty="0">
                <a:solidFill>
                  <a:schemeClr val="accent5">
                    <a:lumMod val="75000"/>
                  </a:schemeClr>
                </a:solidFill>
              </a:rPr>
              <a:t> stratejisi ve hedefleri doğrultusunda yürüttüğü faaliyetleri periyodik olarak izlemeli ve sürekli iyileştirmelidir.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D3AD9BA-69CC-A743-A6BA-58477084B0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2E47EEB-5F7B-1941-8F29-E6BCCCF701EB}"/>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1268" name="Picture 6">
            <a:extLst>
              <a:ext uri="{FF2B5EF4-FFF2-40B4-BE49-F238E27FC236}">
                <a16:creationId xmlns:a16="http://schemas.microsoft.com/office/drawing/2014/main" id="{3E791E07-6399-D945-BA77-0D72CE27BD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D57E472-E4F1-4841-AF1E-5FD826B08CD6}"/>
              </a:ext>
            </a:extLst>
          </p:cNvPr>
          <p:cNvSpPr txBox="1">
            <a:spLocks noChangeArrowheads="1"/>
          </p:cNvSpPr>
          <p:nvPr/>
        </p:nvSpPr>
        <p:spPr bwMode="auto">
          <a:xfrm>
            <a:off x="801688" y="1098550"/>
            <a:ext cx="9328150" cy="52387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defRPr/>
            </a:pPr>
            <a:r>
              <a:rPr lang="tr-TR" sz="2800" b="1" dirty="0">
                <a:solidFill>
                  <a:schemeClr val="accent1">
                    <a:lumMod val="50000"/>
                  </a:schemeClr>
                </a:solidFill>
              </a:rPr>
              <a:t>B. EĞİTİM VE ÖĞRETİM (% 40)</a:t>
            </a:r>
          </a:p>
        </p:txBody>
      </p:sp>
      <p:sp>
        <p:nvSpPr>
          <p:cNvPr id="11270" name="Dikdörtgen 3">
            <a:extLst>
              <a:ext uri="{FF2B5EF4-FFF2-40B4-BE49-F238E27FC236}">
                <a16:creationId xmlns:a16="http://schemas.microsoft.com/office/drawing/2014/main" id="{B697E00B-AC90-404B-9D83-D2CEF1FE1E2B}"/>
              </a:ext>
            </a:extLst>
          </p:cNvPr>
          <p:cNvSpPr>
            <a:spLocks noChangeArrowheads="1"/>
          </p:cNvSpPr>
          <p:nvPr/>
        </p:nvSpPr>
        <p:spPr bwMode="auto">
          <a:xfrm>
            <a:off x="1300163" y="1720850"/>
            <a:ext cx="973718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b="1" dirty="0">
                <a:solidFill>
                  <a:schemeClr val="accent1">
                    <a:lumMod val="75000"/>
                  </a:schemeClr>
                </a:solidFill>
              </a:rPr>
              <a:t>B.1 Programların Tasarımı ve Onayı: </a:t>
            </a:r>
            <a:r>
              <a:rPr lang="tr-TR" altLang="tr-TR" sz="1800" dirty="0">
                <a:solidFill>
                  <a:schemeClr val="accent5">
                    <a:lumMod val="75000"/>
                  </a:schemeClr>
                </a:solidFill>
              </a:rPr>
              <a:t>Kurum, yürüttüğü programların tasarımını, öğretim programlarının amaçlarına ve öğrenme çıktılarına uygun olarak yapmalıdır. Programların yeterlilikleri, Türkiye Yükseköğretim Yeterlilikleri </a:t>
            </a:r>
            <a:r>
              <a:rPr lang="tr-TR" altLang="tr-TR" sz="1800" dirty="0" err="1">
                <a:solidFill>
                  <a:schemeClr val="accent5">
                    <a:lumMod val="75000"/>
                  </a:schemeClr>
                </a:solidFill>
              </a:rPr>
              <a:t>Çerçevesi’ni</a:t>
            </a:r>
            <a:r>
              <a:rPr lang="tr-TR" altLang="tr-TR" sz="1800" dirty="0">
                <a:solidFill>
                  <a:schemeClr val="accent5">
                    <a:lumMod val="75000"/>
                  </a:schemeClr>
                </a:solidFill>
              </a:rPr>
              <a:t> esas alacak şekilde tanımlanmalıdır. Ayrıca kurum, program tasarım ve onayı için tanımlı süreçlere sahip olmalıdır. </a:t>
            </a:r>
          </a:p>
          <a:p>
            <a:pPr algn="just">
              <a:lnSpc>
                <a:spcPct val="100000"/>
              </a:lnSpc>
              <a:spcBef>
                <a:spcPct val="0"/>
              </a:spcBef>
              <a:buFontTx/>
              <a:buNone/>
            </a:pPr>
            <a:r>
              <a:rPr lang="tr-TR" altLang="tr-TR" sz="2400" b="1" dirty="0">
                <a:solidFill>
                  <a:schemeClr val="accent1">
                    <a:lumMod val="75000"/>
                  </a:schemeClr>
                </a:solidFill>
              </a:rPr>
              <a:t>B.2 Öğrenci Kabulü ve Gelişimi: </a:t>
            </a:r>
            <a:r>
              <a:rPr lang="tr-TR" altLang="tr-TR" sz="1800" dirty="0">
                <a:solidFill>
                  <a:schemeClr val="accent5">
                    <a:lumMod val="75000"/>
                  </a:schemeClr>
                </a:solidFill>
              </a:rPr>
              <a:t>Kurum, öğrenci kabullerine yönelik açık kriterler belirlemeli; diploma, derece ve diğer yeterliliklerin tanınması ve sertifikalandırılması ile ilgili olarak önceden tanımlanmış ve yayımlanmış kuralları tutarlı ve kalıcı bir şekilde uygulamalıdır. </a:t>
            </a:r>
          </a:p>
          <a:p>
            <a:pPr algn="just">
              <a:lnSpc>
                <a:spcPct val="100000"/>
              </a:lnSpc>
              <a:spcBef>
                <a:spcPct val="0"/>
              </a:spcBef>
              <a:buFontTx/>
              <a:buNone/>
            </a:pPr>
            <a:r>
              <a:rPr lang="tr-TR" altLang="tr-TR" sz="2400" b="1" dirty="0">
                <a:solidFill>
                  <a:schemeClr val="accent1">
                    <a:lumMod val="75000"/>
                  </a:schemeClr>
                </a:solidFill>
              </a:rPr>
              <a:t>B.3 Öğrenci Merkezli Öğrenme, Öğretme ve Değerlendirme: </a:t>
            </a:r>
            <a:r>
              <a:rPr lang="tr-TR" altLang="tr-TR" sz="1800" dirty="0">
                <a:solidFill>
                  <a:schemeClr val="accent5">
                    <a:lumMod val="75000"/>
                  </a:schemeClr>
                </a:solidFill>
              </a:rPr>
              <a:t>Kurum, öğrencilerin öğrenim süresince programların amaç ve öğrenme çıktılarına ulaşmasını sağlamalı, bu süreçte aktif öğrenme strateji ve yöntemleri içeren uygulamalar yürütmelidir. Ölçme ve değerlendirme süreçlerinde de öğrenci merkezli ve yeterlilik temelli bir yaklaşım benimsenmelidir.</a:t>
            </a:r>
          </a:p>
        </p:txBody>
      </p:sp>
      <p:pic>
        <p:nvPicPr>
          <p:cNvPr id="8" name="Resim 7">
            <a:extLst>
              <a:ext uri="{FF2B5EF4-FFF2-40B4-BE49-F238E27FC236}">
                <a16:creationId xmlns:a16="http://schemas.microsoft.com/office/drawing/2014/main" id="{0D87B7A2-F20E-0349-84F3-DD4360F360DF}"/>
              </a:ext>
            </a:extLst>
          </p:cNvPr>
          <p:cNvPicPr>
            <a:picLocks noChangeAspect="1"/>
          </p:cNvPicPr>
          <p:nvPr/>
        </p:nvPicPr>
        <p:blipFill>
          <a:blip r:embed="rId4"/>
          <a:stretch>
            <a:fillRect/>
          </a:stretch>
        </p:blipFill>
        <p:spPr>
          <a:xfrm>
            <a:off x="5726114" y="5041900"/>
            <a:ext cx="1628775" cy="16287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46B284D6-A905-1746-8937-30128A075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A362DCC-C35F-D742-881F-0199A8352332}"/>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2292" name="Picture 6">
            <a:extLst>
              <a:ext uri="{FF2B5EF4-FFF2-40B4-BE49-F238E27FC236}">
                <a16:creationId xmlns:a16="http://schemas.microsoft.com/office/drawing/2014/main" id="{F57A98CF-291F-E541-9E60-2BB5A9E0C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17ABE38-EA59-3441-B5BF-772E8D1B1AB6}"/>
              </a:ext>
            </a:extLst>
          </p:cNvPr>
          <p:cNvSpPr txBox="1">
            <a:spLocks noChangeArrowheads="1"/>
          </p:cNvSpPr>
          <p:nvPr/>
        </p:nvSpPr>
        <p:spPr bwMode="auto">
          <a:xfrm>
            <a:off x="801688" y="1098550"/>
            <a:ext cx="9328150" cy="52387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defRPr/>
            </a:pPr>
            <a:r>
              <a:rPr lang="tr-TR" sz="2800" b="1" dirty="0">
                <a:solidFill>
                  <a:schemeClr val="accent1">
                    <a:lumMod val="50000"/>
                  </a:schemeClr>
                </a:solidFill>
              </a:rPr>
              <a:t>B. EĞİTİM VE ÖĞRETİM (devam)</a:t>
            </a:r>
          </a:p>
        </p:txBody>
      </p:sp>
      <p:pic>
        <p:nvPicPr>
          <p:cNvPr id="5" name="Resim 4">
            <a:extLst>
              <a:ext uri="{FF2B5EF4-FFF2-40B4-BE49-F238E27FC236}">
                <a16:creationId xmlns:a16="http://schemas.microsoft.com/office/drawing/2014/main" id="{389330DD-1BF7-334E-A2B5-3E073BC4E5F4}"/>
              </a:ext>
            </a:extLst>
          </p:cNvPr>
          <p:cNvPicPr>
            <a:picLocks noChangeAspect="1"/>
          </p:cNvPicPr>
          <p:nvPr/>
        </p:nvPicPr>
        <p:blipFill>
          <a:blip r:embed="rId4"/>
          <a:stretch>
            <a:fillRect/>
          </a:stretch>
        </p:blipFill>
        <p:spPr>
          <a:xfrm>
            <a:off x="5657359" y="4647738"/>
            <a:ext cx="2064847" cy="2064847"/>
          </a:xfrm>
          <a:prstGeom prst="rect">
            <a:avLst/>
          </a:prstGeom>
        </p:spPr>
      </p:pic>
      <p:sp>
        <p:nvSpPr>
          <p:cNvPr id="12294" name="Dikdörtgen 3">
            <a:extLst>
              <a:ext uri="{FF2B5EF4-FFF2-40B4-BE49-F238E27FC236}">
                <a16:creationId xmlns:a16="http://schemas.microsoft.com/office/drawing/2014/main" id="{323CE346-476E-594C-AAF7-D63E98CA60BE}"/>
              </a:ext>
            </a:extLst>
          </p:cNvPr>
          <p:cNvSpPr>
            <a:spLocks noChangeArrowheads="1"/>
          </p:cNvSpPr>
          <p:nvPr/>
        </p:nvSpPr>
        <p:spPr bwMode="auto">
          <a:xfrm>
            <a:off x="1300162" y="1720850"/>
            <a:ext cx="972642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b="1" dirty="0">
                <a:solidFill>
                  <a:schemeClr val="accent1">
                    <a:lumMod val="75000"/>
                  </a:schemeClr>
                </a:solidFill>
              </a:rPr>
              <a:t>B.4 Öğretim Elemanları: </a:t>
            </a:r>
            <a:r>
              <a:rPr lang="tr-TR" altLang="tr-TR" sz="1800" dirty="0">
                <a:solidFill>
                  <a:schemeClr val="accent5">
                    <a:lumMod val="75000"/>
                  </a:schemeClr>
                </a:solidFill>
              </a:rPr>
              <a:t>Kurum, öğretim elemanlarının işe alınması, atanması, yükseltilmesi ve ders görevlendirmesi ile ilgili tüm süreçlerde adil ve açık olmalıdır. Öğretim elemanlarının eğitim-öğretim yetkinliklerini sürekli iyileştirmek için olanaklar sunmalıdır. </a:t>
            </a:r>
          </a:p>
          <a:p>
            <a:pPr algn="just">
              <a:lnSpc>
                <a:spcPct val="100000"/>
              </a:lnSpc>
              <a:spcBef>
                <a:spcPct val="0"/>
              </a:spcBef>
              <a:buFontTx/>
              <a:buNone/>
            </a:pPr>
            <a:r>
              <a:rPr lang="tr-TR" altLang="tr-TR" sz="2400" b="1" dirty="0">
                <a:solidFill>
                  <a:schemeClr val="accent1">
                    <a:lumMod val="75000"/>
                  </a:schemeClr>
                </a:solidFill>
              </a:rPr>
              <a:t>B.5 Öğrenme Kaynakları: </a:t>
            </a:r>
            <a:r>
              <a:rPr lang="tr-TR" altLang="tr-TR" sz="1800" dirty="0">
                <a:solidFill>
                  <a:schemeClr val="accent5">
                    <a:lumMod val="75000"/>
                  </a:schemeClr>
                </a:solidFill>
              </a:rPr>
              <a:t>Kurum, eğitim - öğretim faaliyetlerini yürütmek için uygun kaynaklara ve altyapıya sahip olmalı ve öğrenme olanaklarının tüm öğrenciler için yeterli ve erişilebilir olmasını güvence altına almalıdır. </a:t>
            </a:r>
          </a:p>
          <a:p>
            <a:pPr algn="just">
              <a:lnSpc>
                <a:spcPct val="100000"/>
              </a:lnSpc>
              <a:spcBef>
                <a:spcPct val="0"/>
              </a:spcBef>
              <a:buFontTx/>
              <a:buNone/>
            </a:pPr>
            <a:r>
              <a:rPr lang="tr-TR" altLang="tr-TR" sz="2400" b="1" dirty="0">
                <a:solidFill>
                  <a:schemeClr val="accent1">
                    <a:lumMod val="75000"/>
                  </a:schemeClr>
                </a:solidFill>
              </a:rPr>
              <a:t>B.6 Programların İzlenmesi ve Güncellenmesi: </a:t>
            </a:r>
            <a:r>
              <a:rPr lang="tr-TR" altLang="tr-TR" sz="1800" dirty="0">
                <a:solidFill>
                  <a:schemeClr val="accent5">
                    <a:lumMod val="75000"/>
                  </a:schemeClr>
                </a:solidFill>
              </a:rPr>
              <a:t>Kurum, programlarının eğitim-öğretim amaçlarına ulaştığından, öğrencilerin ve toplumun ihtiyaçlarına cevap verdiğinden emin olmak için programlarını periyodik olarak gözden geçirmeli ve güncellemelidir. Mezunlarını düzenli olarak izlemelidir.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72A7E7A-5612-484D-88D8-D1E04E20A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1FD6BF-BC2B-F340-8A11-6FE8802B055E}"/>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3316" name="Picture 6">
            <a:extLst>
              <a:ext uri="{FF2B5EF4-FFF2-40B4-BE49-F238E27FC236}">
                <a16:creationId xmlns:a16="http://schemas.microsoft.com/office/drawing/2014/main" id="{0F93A91A-3F4B-774B-8AFD-9DFE3F02CD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C92D7CC-E117-974E-B53B-D17A99404FF9}"/>
              </a:ext>
            </a:extLst>
          </p:cNvPr>
          <p:cNvSpPr txBox="1">
            <a:spLocks noChangeArrowheads="1"/>
          </p:cNvSpPr>
          <p:nvPr/>
        </p:nvSpPr>
        <p:spPr bwMode="auto">
          <a:xfrm>
            <a:off x="801688" y="1098550"/>
            <a:ext cx="9328150" cy="52387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defRPr/>
            </a:pPr>
            <a:r>
              <a:rPr lang="tr-TR" sz="2800" b="1" dirty="0">
                <a:solidFill>
                  <a:schemeClr val="accent1">
                    <a:lumMod val="50000"/>
                  </a:schemeClr>
                </a:solidFill>
              </a:rPr>
              <a:t>C. ARAŞTIRMA VE GELİŞTİRME (%15)</a:t>
            </a:r>
          </a:p>
        </p:txBody>
      </p:sp>
      <p:pic>
        <p:nvPicPr>
          <p:cNvPr id="3" name="Resim 2">
            <a:extLst>
              <a:ext uri="{FF2B5EF4-FFF2-40B4-BE49-F238E27FC236}">
                <a16:creationId xmlns:a16="http://schemas.microsoft.com/office/drawing/2014/main" id="{E4049994-191D-0948-A672-9CDBEC3694E9}"/>
              </a:ext>
            </a:extLst>
          </p:cNvPr>
          <p:cNvPicPr>
            <a:picLocks noChangeAspect="1"/>
          </p:cNvPicPr>
          <p:nvPr/>
        </p:nvPicPr>
        <p:blipFill>
          <a:blip r:embed="rId4"/>
          <a:stretch>
            <a:fillRect/>
          </a:stretch>
        </p:blipFill>
        <p:spPr>
          <a:xfrm>
            <a:off x="5834063" y="5193030"/>
            <a:ext cx="1682750" cy="1582674"/>
          </a:xfrm>
          <a:prstGeom prst="rect">
            <a:avLst/>
          </a:prstGeom>
        </p:spPr>
      </p:pic>
      <p:sp>
        <p:nvSpPr>
          <p:cNvPr id="13318" name="Dikdörtgen 3">
            <a:extLst>
              <a:ext uri="{FF2B5EF4-FFF2-40B4-BE49-F238E27FC236}">
                <a16:creationId xmlns:a16="http://schemas.microsoft.com/office/drawing/2014/main" id="{889AAA5F-786C-5546-BC6E-2D0062C221E9}"/>
              </a:ext>
            </a:extLst>
          </p:cNvPr>
          <p:cNvSpPr>
            <a:spLocks noChangeArrowheads="1"/>
          </p:cNvSpPr>
          <p:nvPr/>
        </p:nvSpPr>
        <p:spPr bwMode="auto">
          <a:xfrm>
            <a:off x="1300162" y="1720850"/>
            <a:ext cx="97264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b="1" dirty="0">
                <a:solidFill>
                  <a:schemeClr val="accent1">
                    <a:lumMod val="75000"/>
                  </a:schemeClr>
                </a:solidFill>
              </a:rPr>
              <a:t>C.1 Araştırma Stratejisi: </a:t>
            </a:r>
            <a:r>
              <a:rPr lang="tr-TR" altLang="tr-TR" sz="1800" dirty="0">
                <a:solidFill>
                  <a:schemeClr val="accent5">
                    <a:lumMod val="75000"/>
                  </a:schemeClr>
                </a:solidFill>
              </a:rPr>
              <a:t>Kurum, stratejik planı çerçevesinde belirlenen akademik öncelikleriyle uyumlu, değer üretebilen ve toplumsal faydaya dönüştürülebilen araştırma ve geliştirme faaliyetleri yürütmelidir. </a:t>
            </a:r>
          </a:p>
          <a:p>
            <a:pPr algn="just">
              <a:lnSpc>
                <a:spcPct val="100000"/>
              </a:lnSpc>
              <a:spcBef>
                <a:spcPct val="0"/>
              </a:spcBef>
              <a:buFontTx/>
              <a:buNone/>
            </a:pPr>
            <a:r>
              <a:rPr lang="tr-TR" altLang="tr-TR" sz="2400" b="1" dirty="0">
                <a:solidFill>
                  <a:schemeClr val="accent1">
                    <a:lumMod val="75000"/>
                  </a:schemeClr>
                </a:solidFill>
              </a:rPr>
              <a:t>C.2 Araştırma Kaynakları: </a:t>
            </a:r>
            <a:r>
              <a:rPr lang="tr-TR" altLang="tr-TR" sz="1800" dirty="0">
                <a:solidFill>
                  <a:schemeClr val="accent5">
                    <a:lumMod val="75000"/>
                  </a:schemeClr>
                </a:solidFill>
              </a:rPr>
              <a:t>Kurum, araştırma ve geliştirme faaliyetleri için uygun fiziki altyapı ve mali kaynaklar oluşturmalı ve bunların etkin şekilde kullanımını sağlamalıdır. Kurumun araştırma politikaları, iç ve dış paydaşlarla iş birliğini ve kurum dışı fonlardan yararlanmayı teşvik etmelidir. </a:t>
            </a:r>
          </a:p>
          <a:p>
            <a:pPr algn="just">
              <a:lnSpc>
                <a:spcPct val="100000"/>
              </a:lnSpc>
              <a:spcBef>
                <a:spcPct val="0"/>
              </a:spcBef>
              <a:buFontTx/>
              <a:buNone/>
            </a:pPr>
            <a:r>
              <a:rPr lang="tr-TR" altLang="tr-TR" sz="2400" b="1" dirty="0">
                <a:solidFill>
                  <a:schemeClr val="accent1">
                    <a:lumMod val="75000"/>
                  </a:schemeClr>
                </a:solidFill>
              </a:rPr>
              <a:t>C.3 Araştırma Yetkinliği: </a:t>
            </a:r>
            <a:r>
              <a:rPr lang="tr-TR" altLang="tr-TR" sz="1800" dirty="0">
                <a:solidFill>
                  <a:schemeClr val="accent5">
                    <a:lumMod val="75000"/>
                  </a:schemeClr>
                </a:solidFill>
              </a:rPr>
              <a:t>Kurum, öğretim elemanlarının araştırma yetkinliğinin sürdürmek ve iyileştirmek için olanaklar sunmalıdır. </a:t>
            </a:r>
          </a:p>
          <a:p>
            <a:pPr algn="just">
              <a:lnSpc>
                <a:spcPct val="100000"/>
              </a:lnSpc>
              <a:spcBef>
                <a:spcPct val="0"/>
              </a:spcBef>
              <a:buFontTx/>
              <a:buNone/>
            </a:pPr>
            <a:r>
              <a:rPr lang="tr-TR" altLang="tr-TR" sz="2400" b="1" dirty="0">
                <a:solidFill>
                  <a:schemeClr val="accent1">
                    <a:lumMod val="75000"/>
                  </a:schemeClr>
                </a:solidFill>
              </a:rPr>
              <a:t>C.4 Araştırma Performansı: </a:t>
            </a:r>
            <a:r>
              <a:rPr lang="tr-TR" altLang="tr-TR" sz="1800" dirty="0">
                <a:solidFill>
                  <a:schemeClr val="accent5">
                    <a:lumMod val="75000"/>
                  </a:schemeClr>
                </a:solidFill>
              </a:rPr>
              <a:t>Kurum, araştırma ve geliştirme faaliyetlerini verilere dayalı ve periyodik olarak ölçmeli, değerlendirmeli ve sonuçlarını yayımlamalıdır. Elde edilen bulgular, kurumun araştırma ve geliştirme performansının periyodik olarak gözden geçirilmesi ve sürekli iyileştirilmesi için kullanılmalıdır.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47FEF7E-573E-E942-BD08-F98BD6E0E2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B753FB7-9E2D-074B-8B0F-7399CF2A6A48}"/>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4340" name="Picture 6">
            <a:extLst>
              <a:ext uri="{FF2B5EF4-FFF2-40B4-BE49-F238E27FC236}">
                <a16:creationId xmlns:a16="http://schemas.microsoft.com/office/drawing/2014/main" id="{04EBF6C3-E7A8-A446-8DE8-18FA7DB69D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4392C0E-14AC-6948-B60F-FA5C76A055C1}"/>
              </a:ext>
            </a:extLst>
          </p:cNvPr>
          <p:cNvSpPr txBox="1">
            <a:spLocks noChangeArrowheads="1"/>
          </p:cNvSpPr>
          <p:nvPr/>
        </p:nvSpPr>
        <p:spPr bwMode="auto">
          <a:xfrm>
            <a:off x="801688" y="1098550"/>
            <a:ext cx="9328150" cy="52387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defRPr/>
            </a:pPr>
            <a:r>
              <a:rPr lang="tr-TR" sz="2800" b="1" dirty="0">
                <a:solidFill>
                  <a:schemeClr val="accent1">
                    <a:lumMod val="50000"/>
                  </a:schemeClr>
                </a:solidFill>
              </a:rPr>
              <a:t>D. TOPLUMSAL KATKI (%10)</a:t>
            </a:r>
          </a:p>
        </p:txBody>
      </p:sp>
      <p:sp>
        <p:nvSpPr>
          <p:cNvPr id="14342" name="Dikdörtgen 3">
            <a:extLst>
              <a:ext uri="{FF2B5EF4-FFF2-40B4-BE49-F238E27FC236}">
                <a16:creationId xmlns:a16="http://schemas.microsoft.com/office/drawing/2014/main" id="{1ECBFAA0-AD19-C046-A84E-531019D88536}"/>
              </a:ext>
            </a:extLst>
          </p:cNvPr>
          <p:cNvSpPr>
            <a:spLocks noChangeArrowheads="1"/>
          </p:cNvSpPr>
          <p:nvPr/>
        </p:nvSpPr>
        <p:spPr bwMode="auto">
          <a:xfrm>
            <a:off x="1300163" y="1720850"/>
            <a:ext cx="97264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b="1" dirty="0">
                <a:solidFill>
                  <a:schemeClr val="accent1">
                    <a:lumMod val="75000"/>
                  </a:schemeClr>
                </a:solidFill>
              </a:rPr>
              <a:t>D.1 Toplumsal Katkı Stratejisi: </a:t>
            </a:r>
            <a:r>
              <a:rPr lang="tr-TR" altLang="tr-TR" sz="1800" dirty="0">
                <a:solidFill>
                  <a:schemeClr val="accent5">
                    <a:lumMod val="75000"/>
                  </a:schemeClr>
                </a:solidFill>
              </a:rPr>
              <a:t>Kurum, toplumsal katkı faaliyetlerini sahip olduğu hedefleri ve stratejisi doğrultusunda yerel, bölgesel ve ulusal kalkınma hedefleriyle uyumlu bir şekilde yürütmelidir. </a:t>
            </a:r>
          </a:p>
          <a:p>
            <a:pPr algn="just">
              <a:lnSpc>
                <a:spcPct val="100000"/>
              </a:lnSpc>
              <a:spcBef>
                <a:spcPct val="0"/>
              </a:spcBef>
              <a:buFontTx/>
              <a:buNone/>
            </a:pPr>
            <a:r>
              <a:rPr lang="tr-TR" altLang="tr-TR" sz="2400" b="1" dirty="0">
                <a:solidFill>
                  <a:schemeClr val="accent1">
                    <a:lumMod val="75000"/>
                  </a:schemeClr>
                </a:solidFill>
              </a:rPr>
              <a:t>D.2 Toplumsal Katkı Kaynakları: </a:t>
            </a:r>
            <a:r>
              <a:rPr lang="tr-TR" altLang="tr-TR" sz="1800" dirty="0">
                <a:solidFill>
                  <a:schemeClr val="accent5">
                    <a:lumMod val="75000"/>
                  </a:schemeClr>
                </a:solidFill>
              </a:rPr>
              <a:t>Kurum, toplumsal katkı faaliyetlerini sürdürebilmek için uygun nitelik ve nicelikte fiziki, teknik ve mali kaynaklara sahip olmalı ve bu kaynakların etkin şekilde kullanımını sağlamalıdır. </a:t>
            </a:r>
          </a:p>
          <a:p>
            <a:pPr algn="just">
              <a:lnSpc>
                <a:spcPct val="100000"/>
              </a:lnSpc>
              <a:spcBef>
                <a:spcPct val="0"/>
              </a:spcBef>
              <a:buFontTx/>
              <a:buNone/>
            </a:pPr>
            <a:r>
              <a:rPr lang="tr-TR" altLang="tr-TR" sz="2400" b="1" dirty="0">
                <a:solidFill>
                  <a:schemeClr val="accent1">
                    <a:lumMod val="75000"/>
                  </a:schemeClr>
                </a:solidFill>
              </a:rPr>
              <a:t>D.3 Toplumsal Katkı Performansı: </a:t>
            </a:r>
            <a:r>
              <a:rPr lang="tr-TR" altLang="tr-TR" sz="1800" dirty="0">
                <a:solidFill>
                  <a:schemeClr val="accent5">
                    <a:lumMod val="75000"/>
                  </a:schemeClr>
                </a:solidFill>
              </a:rPr>
              <a:t>Kurum, toplumsal katkı stratejisi ve hedefleri doğrultusunda yürüttüğü faaliyetleri periyodik olarak izlemeli ve sürekli iyileştirmelidir.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925ECAB4-D107-2B48-A186-233BF2A4AE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2B88364-E877-6E45-9743-6CD4D96CAB7D}"/>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5364" name="Picture 6">
            <a:extLst>
              <a:ext uri="{FF2B5EF4-FFF2-40B4-BE49-F238E27FC236}">
                <a16:creationId xmlns:a16="http://schemas.microsoft.com/office/drawing/2014/main" id="{E630D192-AB74-C744-BC97-6A76414578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079B2E9-076F-954B-9D5C-96292EDFC940}"/>
              </a:ext>
            </a:extLst>
          </p:cNvPr>
          <p:cNvSpPr txBox="1">
            <a:spLocks noChangeArrowheads="1"/>
          </p:cNvSpPr>
          <p:nvPr/>
        </p:nvSpPr>
        <p:spPr bwMode="auto">
          <a:xfrm>
            <a:off x="801688" y="1098550"/>
            <a:ext cx="9328150" cy="52387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defRPr/>
            </a:pPr>
            <a:r>
              <a:rPr lang="tr-TR" sz="2800" b="1" dirty="0">
                <a:solidFill>
                  <a:schemeClr val="accent1">
                    <a:lumMod val="50000"/>
                  </a:schemeClr>
                </a:solidFill>
              </a:rPr>
              <a:t>E. YÖNETİM SİSTEMİ (%15)</a:t>
            </a:r>
          </a:p>
        </p:txBody>
      </p:sp>
      <p:sp>
        <p:nvSpPr>
          <p:cNvPr id="15366" name="Dikdörtgen 3">
            <a:extLst>
              <a:ext uri="{FF2B5EF4-FFF2-40B4-BE49-F238E27FC236}">
                <a16:creationId xmlns:a16="http://schemas.microsoft.com/office/drawing/2014/main" id="{2E695E51-56A7-0240-92DF-ED0D0451DEE6}"/>
              </a:ext>
            </a:extLst>
          </p:cNvPr>
          <p:cNvSpPr>
            <a:spLocks noChangeArrowheads="1"/>
          </p:cNvSpPr>
          <p:nvPr/>
        </p:nvSpPr>
        <p:spPr bwMode="auto">
          <a:xfrm>
            <a:off x="1300163" y="1720850"/>
            <a:ext cx="975869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b="1" dirty="0">
                <a:solidFill>
                  <a:schemeClr val="accent1">
                    <a:lumMod val="75000"/>
                  </a:schemeClr>
                </a:solidFill>
              </a:rPr>
              <a:t>E.1 Yönetim ve İdari Birimlerin Yapısı: </a:t>
            </a:r>
            <a:r>
              <a:rPr lang="tr-TR" altLang="tr-TR" sz="1800" dirty="0">
                <a:solidFill>
                  <a:schemeClr val="accent5">
                    <a:lumMod val="75000"/>
                  </a:schemeClr>
                </a:solidFill>
              </a:rPr>
              <a:t>Kurum, stratejik hedeflerine ulaşmayı nitelik ve nicelik olarak güvence altına alan yönetsel ve idari yapılanmaya sahip olmalıdır. Yönetim kadrosu gerekli yapıcı liderliği üstlenebilmeli, idari kadrolar gerekli yetkinlikte olmalıdır. </a:t>
            </a:r>
          </a:p>
          <a:p>
            <a:pPr algn="just">
              <a:lnSpc>
                <a:spcPct val="100000"/>
              </a:lnSpc>
              <a:spcBef>
                <a:spcPct val="0"/>
              </a:spcBef>
              <a:buFontTx/>
              <a:buNone/>
            </a:pPr>
            <a:r>
              <a:rPr lang="tr-TR" altLang="tr-TR" sz="2400" b="1" dirty="0">
                <a:solidFill>
                  <a:schemeClr val="accent1">
                    <a:lumMod val="75000"/>
                  </a:schemeClr>
                </a:solidFill>
              </a:rPr>
              <a:t>E.2 Kaynakların Yönetimi: </a:t>
            </a:r>
            <a:r>
              <a:rPr lang="tr-TR" altLang="tr-TR" sz="1800" dirty="0">
                <a:solidFill>
                  <a:schemeClr val="accent5">
                    <a:lumMod val="75000"/>
                  </a:schemeClr>
                </a:solidFill>
              </a:rPr>
              <a:t>Kurum, insan kaynakları, mali kaynakları ile taşınır ve taşınmaz kaynaklarının tümünü etkin ve verimli kullandığını güvence altına almak üzere bir yönetim sistemine sahip olmalıdır. </a:t>
            </a:r>
          </a:p>
          <a:p>
            <a:pPr algn="just">
              <a:lnSpc>
                <a:spcPct val="100000"/>
              </a:lnSpc>
              <a:spcBef>
                <a:spcPct val="0"/>
              </a:spcBef>
              <a:buFontTx/>
              <a:buNone/>
            </a:pPr>
            <a:r>
              <a:rPr lang="tr-TR" altLang="tr-TR" sz="2400" b="1" dirty="0">
                <a:solidFill>
                  <a:schemeClr val="accent1">
                    <a:lumMod val="75000"/>
                  </a:schemeClr>
                </a:solidFill>
              </a:rPr>
              <a:t>E.3 Bilgi Yönetim Sistemi: </a:t>
            </a:r>
            <a:r>
              <a:rPr lang="tr-TR" altLang="tr-TR" sz="1800" dirty="0">
                <a:solidFill>
                  <a:schemeClr val="accent5">
                    <a:lumMod val="75000"/>
                  </a:schemeClr>
                </a:solidFill>
              </a:rPr>
              <a:t>Kurum, yönetsel ve </a:t>
            </a:r>
            <a:r>
              <a:rPr lang="tr-TR" altLang="tr-TR" sz="1800" dirty="0" err="1">
                <a:solidFill>
                  <a:schemeClr val="accent5">
                    <a:lumMod val="75000"/>
                  </a:schemeClr>
                </a:solidFill>
              </a:rPr>
              <a:t>operasyonel</a:t>
            </a:r>
            <a:r>
              <a:rPr lang="tr-TR" altLang="tr-TR" sz="1800" dirty="0">
                <a:solidFill>
                  <a:schemeClr val="accent5">
                    <a:lumMod val="75000"/>
                  </a:schemeClr>
                </a:solidFill>
              </a:rPr>
              <a:t> faaliyetlerinin etkin yönetimini güvence altına alabilmek üzere gerekli bilgi ve verileri periyodik olarak topladığı, sakladığı, analiz ettiği ve süreçlerini iyileştirmek üzere kullandığı entegre bir bilgi yönetim sistemine sahip olmalıdır.</a:t>
            </a:r>
          </a:p>
        </p:txBody>
      </p:sp>
      <p:pic>
        <p:nvPicPr>
          <p:cNvPr id="8" name="Picture 2" descr="Yönetim Sistemleri">
            <a:extLst>
              <a:ext uri="{FF2B5EF4-FFF2-40B4-BE49-F238E27FC236}">
                <a16:creationId xmlns:a16="http://schemas.microsoft.com/office/drawing/2014/main" id="{CCC90183-34D4-45AD-BA4E-6719AC632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456" y="4681597"/>
            <a:ext cx="2381250" cy="177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9D9A989-E8D8-7548-B29A-C1341F1B6D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D63E480-A357-494B-ADAB-633550AEEBC9}"/>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6388" name="Picture 6">
            <a:extLst>
              <a:ext uri="{FF2B5EF4-FFF2-40B4-BE49-F238E27FC236}">
                <a16:creationId xmlns:a16="http://schemas.microsoft.com/office/drawing/2014/main" id="{AF578FAD-D049-CA4B-A0C3-D9A9C75BEC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EB018F5-46D7-9D4B-BCB7-7540A2DDC287}"/>
              </a:ext>
            </a:extLst>
          </p:cNvPr>
          <p:cNvSpPr txBox="1">
            <a:spLocks noChangeArrowheads="1"/>
          </p:cNvSpPr>
          <p:nvPr/>
        </p:nvSpPr>
        <p:spPr bwMode="auto">
          <a:xfrm>
            <a:off x="801688" y="1098550"/>
            <a:ext cx="9328150" cy="52387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defRPr/>
            </a:pPr>
            <a:r>
              <a:rPr lang="tr-TR" sz="2800" b="1" dirty="0">
                <a:solidFill>
                  <a:schemeClr val="accent1">
                    <a:lumMod val="50000"/>
                  </a:schemeClr>
                </a:solidFill>
              </a:rPr>
              <a:t>E. YÖNETİM SİSTEMİ (devam)</a:t>
            </a:r>
          </a:p>
        </p:txBody>
      </p:sp>
      <p:sp>
        <p:nvSpPr>
          <p:cNvPr id="16390" name="Dikdörtgen 3">
            <a:extLst>
              <a:ext uri="{FF2B5EF4-FFF2-40B4-BE49-F238E27FC236}">
                <a16:creationId xmlns:a16="http://schemas.microsoft.com/office/drawing/2014/main" id="{8D3299C7-DA1B-AD4A-A81A-FF862DC09259}"/>
              </a:ext>
            </a:extLst>
          </p:cNvPr>
          <p:cNvSpPr>
            <a:spLocks noChangeArrowheads="1"/>
          </p:cNvSpPr>
          <p:nvPr/>
        </p:nvSpPr>
        <p:spPr bwMode="auto">
          <a:xfrm>
            <a:off x="1300163" y="1720850"/>
            <a:ext cx="972642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b="1" dirty="0">
                <a:solidFill>
                  <a:schemeClr val="accent1">
                    <a:lumMod val="75000"/>
                  </a:schemeClr>
                </a:solidFill>
              </a:rPr>
              <a:t>E.4 Destek Hizmetleri: </a:t>
            </a:r>
            <a:r>
              <a:rPr lang="tr-TR" altLang="tr-TR" sz="1800" dirty="0">
                <a:solidFill>
                  <a:schemeClr val="accent5">
                    <a:lumMod val="75000"/>
                  </a:schemeClr>
                </a:solidFill>
              </a:rPr>
              <a:t>Kurum, dışarıdan aldığı destek hizmetlerinin uygunluğunu, kalitesini ve sürekliliğini güvence altına almalıdır. </a:t>
            </a:r>
          </a:p>
          <a:p>
            <a:pPr algn="just">
              <a:lnSpc>
                <a:spcPct val="100000"/>
              </a:lnSpc>
              <a:spcBef>
                <a:spcPct val="0"/>
              </a:spcBef>
              <a:buFontTx/>
              <a:buNone/>
            </a:pPr>
            <a:r>
              <a:rPr lang="tr-TR" altLang="tr-TR" sz="2400" b="1" dirty="0">
                <a:solidFill>
                  <a:schemeClr val="accent1">
                    <a:lumMod val="75000"/>
                  </a:schemeClr>
                </a:solidFill>
              </a:rPr>
              <a:t>E.5 Kamuoyunu Bilgilendirme ve Hesap Verebilirlik: </a:t>
            </a:r>
            <a:r>
              <a:rPr lang="tr-TR" altLang="tr-TR" sz="1800" dirty="0">
                <a:solidFill>
                  <a:schemeClr val="accent5">
                    <a:lumMod val="75000"/>
                  </a:schemeClr>
                </a:solidFill>
              </a:rPr>
              <a:t>Kurum, eğitim - öğretim programlarını ve araştırma-geliştirme faaliyetlerini de içerecek şekilde tüm faaliyetleri hakkındaki bilgileri açık, doğru, güncel ve kolay ulaşılabilir şekilde yayımlamalı ve kamuoyunu bilgilendirmelidir. Kurum, yönetim ve idari kadroların verimliliğini ölçüp değerlendirebilen ve hesap verebilirliklerini sağlayan yaklaşımlara sahip olmalıdır.</a:t>
            </a:r>
          </a:p>
        </p:txBody>
      </p:sp>
      <p:pic>
        <p:nvPicPr>
          <p:cNvPr id="8" name="Picture 2" descr="Yönetim Sistemleri">
            <a:extLst>
              <a:ext uri="{FF2B5EF4-FFF2-40B4-BE49-F238E27FC236}">
                <a16:creationId xmlns:a16="http://schemas.microsoft.com/office/drawing/2014/main" id="{2D95F5DA-B3A8-4650-AC08-1AD7F0DFE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456" y="4572221"/>
            <a:ext cx="2381250" cy="177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a:extLst>
              <a:ext uri="{FF2B5EF4-FFF2-40B4-BE49-F238E27FC236}">
                <a16:creationId xmlns:a16="http://schemas.microsoft.com/office/drawing/2014/main" id="{6EB1EE6D-4807-1E47-A348-CE7C3D04B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074C49-A40B-3149-B57E-6D40C801A84C}"/>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31747" name="Picture 6">
            <a:extLst>
              <a:ext uri="{FF2B5EF4-FFF2-40B4-BE49-F238E27FC236}">
                <a16:creationId xmlns:a16="http://schemas.microsoft.com/office/drawing/2014/main" id="{4433225F-1AA7-DB42-BA5B-B56BDE1BCB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Box 9">
            <a:extLst>
              <a:ext uri="{FF2B5EF4-FFF2-40B4-BE49-F238E27FC236}">
                <a16:creationId xmlns:a16="http://schemas.microsoft.com/office/drawing/2014/main" id="{0D182EF5-B4B6-7F49-955F-F06CAB85FACF}"/>
              </a:ext>
            </a:extLst>
          </p:cNvPr>
          <p:cNvSpPr txBox="1">
            <a:spLocks noChangeArrowheads="1"/>
          </p:cNvSpPr>
          <p:nvPr/>
        </p:nvSpPr>
        <p:spPr bwMode="auto">
          <a:xfrm>
            <a:off x="664029" y="3070910"/>
            <a:ext cx="108639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600" dirty="0">
                <a:solidFill>
                  <a:schemeClr val="accent1">
                    <a:lumMod val="75000"/>
                  </a:schemeClr>
                </a:solidFill>
              </a:rPr>
              <a:t>HER BİR ÖLÇÜTE;</a:t>
            </a:r>
          </a:p>
          <a:p>
            <a:pPr algn="ctr">
              <a:lnSpc>
                <a:spcPct val="100000"/>
              </a:lnSpc>
              <a:spcBef>
                <a:spcPct val="0"/>
              </a:spcBef>
              <a:buFontTx/>
              <a:buNone/>
            </a:pPr>
            <a:r>
              <a:rPr lang="tr-TR" altLang="tr-TR" sz="3600" dirty="0">
                <a:solidFill>
                  <a:schemeClr val="accent1">
                    <a:lumMod val="75000"/>
                  </a:schemeClr>
                </a:solidFill>
              </a:rPr>
              <a:t> 1 İLE 5 ARASINDA PUAN VERİLECEKTİR. </a:t>
            </a:r>
          </a:p>
        </p:txBody>
      </p:sp>
      <p:sp>
        <p:nvSpPr>
          <p:cNvPr id="31759" name="TextBox 5">
            <a:extLst>
              <a:ext uri="{FF2B5EF4-FFF2-40B4-BE49-F238E27FC236}">
                <a16:creationId xmlns:a16="http://schemas.microsoft.com/office/drawing/2014/main" id="{2DD86CF7-F2A0-A94B-B43F-2C3D77DC5099}"/>
              </a:ext>
            </a:extLst>
          </p:cNvPr>
          <p:cNvSpPr txBox="1">
            <a:spLocks noChangeArrowheads="1"/>
          </p:cNvSpPr>
          <p:nvPr/>
        </p:nvSpPr>
        <p:spPr bwMode="auto">
          <a:xfrm>
            <a:off x="664029" y="392907"/>
            <a:ext cx="1063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YÜKSEKÖĞRETİM KALİTE KURULU DEĞERLENDİRME SÜRECİ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8B7CF75F-5EBF-674D-B846-5BF30307E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97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11A6C2-E685-2544-8BEC-00349DFB4808}"/>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34819" name="Picture 6">
            <a:extLst>
              <a:ext uri="{FF2B5EF4-FFF2-40B4-BE49-F238E27FC236}">
                <a16:creationId xmlns:a16="http://schemas.microsoft.com/office/drawing/2014/main" id="{7F67CB74-B3EC-3542-8AE4-D73C4AA2F9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a:extLst>
              <a:ext uri="{FF2B5EF4-FFF2-40B4-BE49-F238E27FC236}">
                <a16:creationId xmlns:a16="http://schemas.microsoft.com/office/drawing/2014/main" id="{A8CD2005-39CB-F247-9FC9-60A1554F9581}"/>
              </a:ext>
            </a:extLst>
          </p:cNvPr>
          <p:cNvSpPr txBox="1">
            <a:spLocks noChangeArrowheads="1"/>
          </p:cNvSpPr>
          <p:nvPr/>
        </p:nvSpPr>
        <p:spPr bwMode="auto">
          <a:xfrm>
            <a:off x="10066338" y="3249613"/>
            <a:ext cx="2076450" cy="14779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1800">
                <a:solidFill>
                  <a:schemeClr val="bg1"/>
                </a:solidFill>
              </a:rPr>
              <a:t>KALİTE YÖNETİMİNE İLİŞKİN PLANLAMA, UYGULAMA VB. MEKANİZMALAR BULUNMAMAKTA</a:t>
            </a:r>
          </a:p>
        </p:txBody>
      </p:sp>
      <p:sp>
        <p:nvSpPr>
          <p:cNvPr id="34821" name="TextBox 17">
            <a:extLst>
              <a:ext uri="{FF2B5EF4-FFF2-40B4-BE49-F238E27FC236}">
                <a16:creationId xmlns:a16="http://schemas.microsoft.com/office/drawing/2014/main" id="{A3D1151D-E72B-C840-B306-816B69CD8D63}"/>
              </a:ext>
            </a:extLst>
          </p:cNvPr>
          <p:cNvSpPr txBox="1">
            <a:spLocks noChangeArrowheads="1"/>
          </p:cNvSpPr>
          <p:nvPr/>
        </p:nvSpPr>
        <p:spPr bwMode="auto">
          <a:xfrm>
            <a:off x="7816850" y="3249613"/>
            <a:ext cx="2068513" cy="1754187"/>
          </a:xfrm>
          <a:prstGeom prst="rect">
            <a:avLst/>
          </a:prstGeom>
          <a:solidFill>
            <a:srgbClr val="DF00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1800">
                <a:solidFill>
                  <a:schemeClr val="bg1"/>
                </a:solidFill>
              </a:rPr>
              <a:t>KALİTE YÖNETİMİNE İLİŞKİN TANIMLI SÜREÇLER VAR, UYGULAMALAR BÜTÜNÜ KAPSAMAMAKTA</a:t>
            </a:r>
          </a:p>
        </p:txBody>
      </p:sp>
      <p:sp>
        <p:nvSpPr>
          <p:cNvPr id="19" name="TextBox 18">
            <a:extLst>
              <a:ext uri="{FF2B5EF4-FFF2-40B4-BE49-F238E27FC236}">
                <a16:creationId xmlns:a16="http://schemas.microsoft.com/office/drawing/2014/main" id="{7F11308A-68AD-9B44-B8AA-7C46986871EA}"/>
              </a:ext>
            </a:extLst>
          </p:cNvPr>
          <p:cNvSpPr txBox="1"/>
          <p:nvPr/>
        </p:nvSpPr>
        <p:spPr>
          <a:xfrm>
            <a:off x="5229225" y="3249613"/>
            <a:ext cx="2401888" cy="2308225"/>
          </a:xfrm>
          <a:prstGeom prst="rect">
            <a:avLst/>
          </a:prstGeom>
          <a:solidFill>
            <a:schemeClr val="bg1">
              <a:lumMod val="50000"/>
            </a:schemeClr>
          </a:solidFill>
        </p:spPr>
        <p:txBody>
          <a:bodyPr>
            <a:spAutoFit/>
          </a:bodyPr>
          <a:lstStyle/>
          <a:p>
            <a:pPr>
              <a:defRPr/>
            </a:pPr>
            <a:r>
              <a:rPr lang="tr-TR" dirty="0">
                <a:solidFill>
                  <a:schemeClr val="bg1"/>
                </a:solidFill>
              </a:rPr>
              <a:t>KALİTE YÖNETİMİNE İLİŞKİN TÜM ALANLARI KAPSAYAN UYGULAMALAR MEVCUT, UYGULAMALAR KISMEN İZLENEBİLMEKTE</a:t>
            </a:r>
          </a:p>
        </p:txBody>
      </p:sp>
      <p:sp>
        <p:nvSpPr>
          <p:cNvPr id="34823" name="TextBox 19">
            <a:extLst>
              <a:ext uri="{FF2B5EF4-FFF2-40B4-BE49-F238E27FC236}">
                <a16:creationId xmlns:a16="http://schemas.microsoft.com/office/drawing/2014/main" id="{3FBFB252-D5C1-F249-B96C-A62FF8FEB04F}"/>
              </a:ext>
            </a:extLst>
          </p:cNvPr>
          <p:cNvSpPr txBox="1">
            <a:spLocks noChangeArrowheads="1"/>
          </p:cNvSpPr>
          <p:nvPr/>
        </p:nvSpPr>
        <p:spPr bwMode="auto">
          <a:xfrm>
            <a:off x="2589213" y="3251200"/>
            <a:ext cx="2452687" cy="2586038"/>
          </a:xfrm>
          <a:prstGeom prst="rect">
            <a:avLst/>
          </a:prstGeom>
          <a:solidFill>
            <a:srgbClr val="669E4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1800">
                <a:solidFill>
                  <a:schemeClr val="bg1"/>
                </a:solidFill>
              </a:rPr>
              <a:t>KALİTE YÖNETİMİNE İLİŞKİN TÜM ALANLARI KAPSAYAN UYGULAMALAR MEVCUT, SONUÇLARI PAYDAŞ GÖRÜŞLERİ VE KALİTE GÜVENCE SİSTEMİ İLE UYUMLU İZLENMEKTE</a:t>
            </a:r>
          </a:p>
        </p:txBody>
      </p:sp>
      <p:sp>
        <p:nvSpPr>
          <p:cNvPr id="21" name="TextBox 20">
            <a:extLst>
              <a:ext uri="{FF2B5EF4-FFF2-40B4-BE49-F238E27FC236}">
                <a16:creationId xmlns:a16="http://schemas.microsoft.com/office/drawing/2014/main" id="{7F2F56B7-3C25-7C48-B3DE-7D50B0A06D1A}"/>
              </a:ext>
            </a:extLst>
          </p:cNvPr>
          <p:cNvSpPr txBox="1"/>
          <p:nvPr/>
        </p:nvSpPr>
        <p:spPr>
          <a:xfrm>
            <a:off x="217488" y="3275013"/>
            <a:ext cx="2222500" cy="2308225"/>
          </a:xfrm>
          <a:prstGeom prst="rect">
            <a:avLst/>
          </a:prstGeom>
          <a:solidFill>
            <a:schemeClr val="accent6">
              <a:lumMod val="75000"/>
            </a:schemeClr>
          </a:solidFill>
        </p:spPr>
        <p:txBody>
          <a:bodyPr>
            <a:spAutoFit/>
          </a:bodyPr>
          <a:lstStyle/>
          <a:p>
            <a:pPr>
              <a:defRPr/>
            </a:pPr>
            <a:r>
              <a:rPr lang="tr-TR" dirty="0">
                <a:solidFill>
                  <a:schemeClr val="bg1"/>
                </a:solidFill>
              </a:rPr>
              <a:t>KALİTE YÖNETİMİNE İLİŞKİN OLGUNLAŞMIŞ VE PUKÖ ÇEVRİMLERİ TAMAMLANMIŞ, YENİLİKÇİ UYGULAMALAR MEVCUT</a:t>
            </a:r>
          </a:p>
        </p:txBody>
      </p:sp>
      <p:sp>
        <p:nvSpPr>
          <p:cNvPr id="4" name="Oval 3">
            <a:extLst>
              <a:ext uri="{FF2B5EF4-FFF2-40B4-BE49-F238E27FC236}">
                <a16:creationId xmlns:a16="http://schemas.microsoft.com/office/drawing/2014/main" id="{FCD4833A-4B5A-DD40-970B-BBAF34974728}"/>
              </a:ext>
            </a:extLst>
          </p:cNvPr>
          <p:cNvSpPr/>
          <p:nvPr/>
        </p:nvSpPr>
        <p:spPr>
          <a:xfrm>
            <a:off x="10758488" y="2359025"/>
            <a:ext cx="827087" cy="862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1 </a:t>
            </a:r>
            <a:r>
              <a:rPr lang="tr-TR" sz="1200" dirty="0"/>
              <a:t>PUAN</a:t>
            </a:r>
            <a:endParaRPr lang="tr-TR" dirty="0"/>
          </a:p>
        </p:txBody>
      </p:sp>
      <p:sp>
        <p:nvSpPr>
          <p:cNvPr id="14" name="Oval 13">
            <a:extLst>
              <a:ext uri="{FF2B5EF4-FFF2-40B4-BE49-F238E27FC236}">
                <a16:creationId xmlns:a16="http://schemas.microsoft.com/office/drawing/2014/main" id="{9968B8C5-1F49-6D46-86B7-B23F07BBA7A9}"/>
              </a:ext>
            </a:extLst>
          </p:cNvPr>
          <p:cNvSpPr/>
          <p:nvPr/>
        </p:nvSpPr>
        <p:spPr>
          <a:xfrm>
            <a:off x="8513763" y="2284413"/>
            <a:ext cx="825500" cy="862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2 </a:t>
            </a:r>
            <a:r>
              <a:rPr lang="tr-TR" sz="1200" dirty="0"/>
              <a:t>PUAN</a:t>
            </a:r>
            <a:endParaRPr lang="tr-TR" dirty="0"/>
          </a:p>
        </p:txBody>
      </p:sp>
      <p:sp>
        <p:nvSpPr>
          <p:cNvPr id="15" name="Oval 14">
            <a:extLst>
              <a:ext uri="{FF2B5EF4-FFF2-40B4-BE49-F238E27FC236}">
                <a16:creationId xmlns:a16="http://schemas.microsoft.com/office/drawing/2014/main" id="{FD0E54C5-0BED-A64A-A28A-A77C8036717C}"/>
              </a:ext>
            </a:extLst>
          </p:cNvPr>
          <p:cNvSpPr/>
          <p:nvPr/>
        </p:nvSpPr>
        <p:spPr>
          <a:xfrm>
            <a:off x="6016625" y="2284413"/>
            <a:ext cx="825500" cy="862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3 </a:t>
            </a:r>
            <a:r>
              <a:rPr lang="tr-TR" sz="1200" dirty="0"/>
              <a:t>PUAN</a:t>
            </a:r>
            <a:endParaRPr lang="tr-TR" dirty="0"/>
          </a:p>
        </p:txBody>
      </p:sp>
      <p:sp>
        <p:nvSpPr>
          <p:cNvPr id="16" name="Oval 15">
            <a:extLst>
              <a:ext uri="{FF2B5EF4-FFF2-40B4-BE49-F238E27FC236}">
                <a16:creationId xmlns:a16="http://schemas.microsoft.com/office/drawing/2014/main" id="{681527C5-0D35-064A-AB25-8ECA5CDDEE08}"/>
              </a:ext>
            </a:extLst>
          </p:cNvPr>
          <p:cNvSpPr/>
          <p:nvPr/>
        </p:nvSpPr>
        <p:spPr>
          <a:xfrm>
            <a:off x="3402013" y="2301875"/>
            <a:ext cx="827087" cy="862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4 </a:t>
            </a:r>
            <a:r>
              <a:rPr lang="tr-TR" sz="1200" dirty="0"/>
              <a:t>PUAN</a:t>
            </a:r>
            <a:endParaRPr lang="tr-TR" dirty="0"/>
          </a:p>
        </p:txBody>
      </p:sp>
      <p:sp>
        <p:nvSpPr>
          <p:cNvPr id="17" name="Oval 16">
            <a:extLst>
              <a:ext uri="{FF2B5EF4-FFF2-40B4-BE49-F238E27FC236}">
                <a16:creationId xmlns:a16="http://schemas.microsoft.com/office/drawing/2014/main" id="{9D098F30-44F2-8F42-9AF1-DD503FC8B813}"/>
              </a:ext>
            </a:extLst>
          </p:cNvPr>
          <p:cNvSpPr/>
          <p:nvPr/>
        </p:nvSpPr>
        <p:spPr>
          <a:xfrm>
            <a:off x="801688" y="2324100"/>
            <a:ext cx="825500"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5 </a:t>
            </a:r>
            <a:r>
              <a:rPr lang="tr-TR" sz="1200" dirty="0"/>
              <a:t>PUAN</a:t>
            </a:r>
            <a:endParaRPr lang="tr-TR" dirty="0"/>
          </a:p>
        </p:txBody>
      </p:sp>
      <p:sp>
        <p:nvSpPr>
          <p:cNvPr id="6" name="Left Arrow 5">
            <a:extLst>
              <a:ext uri="{FF2B5EF4-FFF2-40B4-BE49-F238E27FC236}">
                <a16:creationId xmlns:a16="http://schemas.microsoft.com/office/drawing/2014/main" id="{32C3C5EE-427D-EC43-AA28-8D92E30CB550}"/>
              </a:ext>
            </a:extLst>
          </p:cNvPr>
          <p:cNvSpPr/>
          <p:nvPr/>
        </p:nvSpPr>
        <p:spPr>
          <a:xfrm rot="20871783">
            <a:off x="1638300" y="1835150"/>
            <a:ext cx="5238750" cy="2238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Left Arrow 21">
            <a:extLst>
              <a:ext uri="{FF2B5EF4-FFF2-40B4-BE49-F238E27FC236}">
                <a16:creationId xmlns:a16="http://schemas.microsoft.com/office/drawing/2014/main" id="{17E65151-E581-2E44-B950-C1FE9B14BFBC}"/>
              </a:ext>
            </a:extLst>
          </p:cNvPr>
          <p:cNvSpPr/>
          <p:nvPr/>
        </p:nvSpPr>
        <p:spPr>
          <a:xfrm rot="20503813">
            <a:off x="4068763" y="1893888"/>
            <a:ext cx="2919412" cy="2809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4832" name="TextBox 8">
            <a:extLst>
              <a:ext uri="{FF2B5EF4-FFF2-40B4-BE49-F238E27FC236}">
                <a16:creationId xmlns:a16="http://schemas.microsoft.com/office/drawing/2014/main" id="{08DA046D-B3A3-024E-85D6-B639B69F4787}"/>
              </a:ext>
            </a:extLst>
          </p:cNvPr>
          <p:cNvSpPr txBox="1">
            <a:spLocks noChangeArrowheads="1"/>
          </p:cNvSpPr>
          <p:nvPr/>
        </p:nvSpPr>
        <p:spPr bwMode="auto">
          <a:xfrm>
            <a:off x="1328738" y="254000"/>
            <a:ext cx="103076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sz="3200" b="1" dirty="0">
                <a:solidFill>
                  <a:srgbClr val="C00000"/>
                </a:solidFill>
              </a:rPr>
              <a:t>BU NEDENLE; TAM AKREDİTASYON İÇİN 58 ALT ÖLÇÜTÜN HER BİRİNDE  4 VE 5 PUAN ALMALIYIZ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a:extLst>
              <a:ext uri="{FF2B5EF4-FFF2-40B4-BE49-F238E27FC236}">
                <a16:creationId xmlns:a16="http://schemas.microsoft.com/office/drawing/2014/main" id="{E4E2EF83-47FC-7744-9453-9514B94FC9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7">
            <a:extLst>
              <a:ext uri="{FF2B5EF4-FFF2-40B4-BE49-F238E27FC236}">
                <a16:creationId xmlns:a16="http://schemas.microsoft.com/office/drawing/2014/main" id="{EFB09C96-8558-1840-958B-500A80E6CF7C}"/>
              </a:ext>
            </a:extLst>
          </p:cNvPr>
          <p:cNvSpPr txBox="1">
            <a:spLocks noChangeArrowheads="1"/>
          </p:cNvSpPr>
          <p:nvPr/>
        </p:nvSpPr>
        <p:spPr bwMode="auto">
          <a:xfrm>
            <a:off x="303213" y="1582738"/>
            <a:ext cx="11707812" cy="3715184"/>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ct val="130000"/>
              </a:lnSpc>
              <a:defRPr/>
            </a:pPr>
            <a:r>
              <a:rPr lang="tr-TR" altLang="x-none" sz="3600" dirty="0">
                <a:solidFill>
                  <a:schemeClr val="accent5">
                    <a:lumMod val="50000"/>
                  </a:schemeClr>
                </a:solidFill>
              </a:rPr>
              <a:t>5 TEMEL BAŞLIĞIN AĞIRLIKLI PUANLARINA GÖRE 58 ALT ÖLÇÜTÜN 1 İLE 5 ARASINDA PUANLANMASI ÜZERİNE </a:t>
            </a:r>
          </a:p>
          <a:p>
            <a:pPr algn="ctr">
              <a:lnSpc>
                <a:spcPct val="130000"/>
              </a:lnSpc>
              <a:defRPr/>
            </a:pPr>
            <a:r>
              <a:rPr lang="tr-TR" altLang="x-none" sz="4000" b="1" dirty="0">
                <a:solidFill>
                  <a:schemeClr val="accent5">
                    <a:lumMod val="50000"/>
                  </a:schemeClr>
                </a:solidFill>
              </a:rPr>
              <a:t>650 PUAN VE ÜZERİ PUAN </a:t>
            </a:r>
            <a:r>
              <a:rPr lang="tr-TR" altLang="x-none" sz="4000" dirty="0">
                <a:solidFill>
                  <a:schemeClr val="accent5">
                    <a:lumMod val="50000"/>
                  </a:schemeClr>
                </a:solidFill>
              </a:rPr>
              <a:t>ALIRSAK </a:t>
            </a:r>
          </a:p>
          <a:p>
            <a:pPr algn="ctr">
              <a:lnSpc>
                <a:spcPct val="130000"/>
              </a:lnSpc>
              <a:defRPr/>
            </a:pPr>
            <a:r>
              <a:rPr lang="tr-TR" altLang="x-none" sz="3600" dirty="0">
                <a:solidFill>
                  <a:schemeClr val="accent5">
                    <a:lumMod val="50000"/>
                  </a:schemeClr>
                </a:solidFill>
              </a:rPr>
              <a:t>ÜNİVERSİTEMİZE </a:t>
            </a:r>
            <a:r>
              <a:rPr lang="tr-TR" altLang="x-none" sz="3600" b="1" dirty="0">
                <a:solidFill>
                  <a:schemeClr val="accent5">
                    <a:lumMod val="50000"/>
                  </a:schemeClr>
                </a:solidFill>
              </a:rPr>
              <a:t>5 YILLIK TAM AKREDİTASYONU </a:t>
            </a:r>
            <a:r>
              <a:rPr lang="tr-TR" altLang="x-none" sz="3600" dirty="0">
                <a:solidFill>
                  <a:schemeClr val="accent5">
                    <a:lumMod val="50000"/>
                  </a:schemeClr>
                </a:solidFill>
              </a:rPr>
              <a:t>KAZANDIRMIŞ OLACAĞIZ. </a:t>
            </a:r>
            <a:endParaRPr lang="tr-TR" sz="3600" dirty="0">
              <a:solidFill>
                <a:schemeClr val="accent5">
                  <a:lumMod val="50000"/>
                </a:schemeClr>
              </a:solidFill>
            </a:endParaRPr>
          </a:p>
        </p:txBody>
      </p:sp>
      <p:sp>
        <p:nvSpPr>
          <p:cNvPr id="2" name="TextBox 1">
            <a:extLst>
              <a:ext uri="{FF2B5EF4-FFF2-40B4-BE49-F238E27FC236}">
                <a16:creationId xmlns:a16="http://schemas.microsoft.com/office/drawing/2014/main" id="{F4C9C6B7-FFFD-8D49-BE00-D6C39E2B86B0}"/>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33796" name="Picture 6">
            <a:extLst>
              <a:ext uri="{FF2B5EF4-FFF2-40B4-BE49-F238E27FC236}">
                <a16:creationId xmlns:a16="http://schemas.microsoft.com/office/drawing/2014/main" id="{40767B07-CC21-0C4A-8B21-68375D2861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a:extLst>
              <a:ext uri="{FF2B5EF4-FFF2-40B4-BE49-F238E27FC236}">
                <a16:creationId xmlns:a16="http://schemas.microsoft.com/office/drawing/2014/main" id="{284A938C-6093-6F4B-9984-499B7E8926A8}"/>
              </a:ext>
            </a:extLst>
          </p:cNvPr>
          <p:cNvSpPr txBox="1">
            <a:spLocks noChangeArrowheads="1"/>
          </p:cNvSpPr>
          <p:nvPr/>
        </p:nvSpPr>
        <p:spPr bwMode="auto">
          <a:xfrm>
            <a:off x="303213" y="339725"/>
            <a:ext cx="1063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YÜKSEKÖĞRETİM KALİTE KURULU DEĞERLENDİRME SÜRECİ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işaret, bina, yol içeren bir resim&#10;&#10;Açıklama otomatik olarak oluşturuldu">
            <a:extLst>
              <a:ext uri="{FF2B5EF4-FFF2-40B4-BE49-F238E27FC236}">
                <a16:creationId xmlns:a16="http://schemas.microsoft.com/office/drawing/2014/main" id="{FE8D2348-C17D-4C50-9E45-761242CD947A}"/>
              </a:ext>
            </a:extLst>
          </p:cNvPr>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E5D8D321-8D71-6E47-A949-C05A23BE35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D68475D-E253-8241-A4B2-C95B1D7BCDBB}"/>
              </a:ext>
            </a:extLst>
          </p:cNvPr>
          <p:cNvSpPr txBox="1">
            <a:spLocks noChangeArrowheads="1"/>
          </p:cNvSpPr>
          <p:nvPr/>
        </p:nvSpPr>
        <p:spPr bwMode="auto">
          <a:xfrm>
            <a:off x="1300163" y="5867400"/>
            <a:ext cx="3536950" cy="461963"/>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47107" name="Picture 6">
            <a:extLst>
              <a:ext uri="{FF2B5EF4-FFF2-40B4-BE49-F238E27FC236}">
                <a16:creationId xmlns:a16="http://schemas.microsoft.com/office/drawing/2014/main" id="{82B4D738-0166-7A4B-8D81-BA62C4BFB0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5">
            <a:extLst>
              <a:ext uri="{FF2B5EF4-FFF2-40B4-BE49-F238E27FC236}">
                <a16:creationId xmlns:a16="http://schemas.microsoft.com/office/drawing/2014/main" id="{CEBD99DF-FCC7-BD4B-BE75-40290D4CB674}"/>
              </a:ext>
            </a:extLst>
          </p:cNvPr>
          <p:cNvSpPr txBox="1">
            <a:spLocks noChangeArrowheads="1"/>
          </p:cNvSpPr>
          <p:nvPr/>
        </p:nvSpPr>
        <p:spPr bwMode="auto">
          <a:xfrm>
            <a:off x="174171" y="242888"/>
            <a:ext cx="116971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(PLANLA-UYGULA-KONTROL ET- ÖNLEM AL) ÇEVİRİMİ ÖRNEĞİ</a:t>
            </a:r>
          </a:p>
          <a:p>
            <a:pPr algn="ctr" eaLnBrk="1" hangingPunct="1">
              <a:lnSpc>
                <a:spcPct val="100000"/>
              </a:lnSpc>
              <a:spcBef>
                <a:spcPct val="0"/>
              </a:spcBef>
              <a:buFont typeface="Arial" panose="020B0604020202020204" pitchFamily="34" charset="0"/>
              <a:buNone/>
            </a:pPr>
            <a:r>
              <a:rPr lang="tr-TR" altLang="tr-TR" sz="3200" b="1" dirty="0">
                <a:solidFill>
                  <a:srgbClr val="00B0F0"/>
                </a:solidFill>
              </a:rPr>
              <a:t>(Her Bir Alt Ölçütte Uygulanacaktır)</a:t>
            </a:r>
          </a:p>
        </p:txBody>
      </p:sp>
      <p:sp>
        <p:nvSpPr>
          <p:cNvPr id="6" name="Rectangle 5">
            <a:extLst>
              <a:ext uri="{FF2B5EF4-FFF2-40B4-BE49-F238E27FC236}">
                <a16:creationId xmlns:a16="http://schemas.microsoft.com/office/drawing/2014/main" id="{8CEB0E6B-B37A-6546-BD0B-ACBBAAA1E8E1}"/>
              </a:ext>
            </a:extLst>
          </p:cNvPr>
          <p:cNvSpPr/>
          <p:nvPr/>
        </p:nvSpPr>
        <p:spPr>
          <a:xfrm>
            <a:off x="747713" y="1658938"/>
            <a:ext cx="1104900" cy="557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t>4-5</a:t>
            </a:r>
          </a:p>
        </p:txBody>
      </p:sp>
      <p:sp>
        <p:nvSpPr>
          <p:cNvPr id="47110" name="TextBox 9">
            <a:extLst>
              <a:ext uri="{FF2B5EF4-FFF2-40B4-BE49-F238E27FC236}">
                <a16:creationId xmlns:a16="http://schemas.microsoft.com/office/drawing/2014/main" id="{2066F0DE-7B64-6A4C-80C4-83F79FA7C309}"/>
              </a:ext>
            </a:extLst>
          </p:cNvPr>
          <p:cNvSpPr txBox="1">
            <a:spLocks noChangeArrowheads="1"/>
          </p:cNvSpPr>
          <p:nvPr/>
        </p:nvSpPr>
        <p:spPr bwMode="auto">
          <a:xfrm>
            <a:off x="2065338" y="1536700"/>
            <a:ext cx="7108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400" b="1">
                <a:solidFill>
                  <a:srgbClr val="C00000"/>
                </a:solidFill>
              </a:rPr>
              <a:t>4 ve 5 PUANIN VARLIĞI PUKÖ</a:t>
            </a:r>
            <a:r>
              <a:rPr lang="tr-TR" altLang="tr-TR" sz="1800">
                <a:solidFill>
                  <a:srgbClr val="C00000"/>
                </a:solidFill>
              </a:rPr>
              <a:t> DÖNGÜSÜNÜN  KURUM GENELİNDE BÜTÜN PROGRAMLARDA İŞLETİLDİĞİNİ GÖSTERİR.</a:t>
            </a:r>
          </a:p>
        </p:txBody>
      </p:sp>
      <p:sp>
        <p:nvSpPr>
          <p:cNvPr id="5" name="Hexagon 4">
            <a:extLst>
              <a:ext uri="{FF2B5EF4-FFF2-40B4-BE49-F238E27FC236}">
                <a16:creationId xmlns:a16="http://schemas.microsoft.com/office/drawing/2014/main" id="{6D497B33-D8CF-A246-8BA2-82D89078D00B}"/>
              </a:ext>
            </a:extLst>
          </p:cNvPr>
          <p:cNvSpPr/>
          <p:nvPr/>
        </p:nvSpPr>
        <p:spPr>
          <a:xfrm>
            <a:off x="3565525" y="2909888"/>
            <a:ext cx="1371600" cy="100806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rPr>
              <a:t>P</a:t>
            </a:r>
            <a:r>
              <a:rPr lang="tr-TR" b="1" dirty="0">
                <a:solidFill>
                  <a:schemeClr val="bg1"/>
                </a:solidFill>
              </a:rPr>
              <a:t>LANLA</a:t>
            </a:r>
          </a:p>
        </p:txBody>
      </p:sp>
      <p:sp>
        <p:nvSpPr>
          <p:cNvPr id="18" name="Hexagon 17">
            <a:extLst>
              <a:ext uri="{FF2B5EF4-FFF2-40B4-BE49-F238E27FC236}">
                <a16:creationId xmlns:a16="http://schemas.microsoft.com/office/drawing/2014/main" id="{9CFFC26B-0C4B-5B4C-9C9A-E378B093AFA5}"/>
              </a:ext>
            </a:extLst>
          </p:cNvPr>
          <p:cNvSpPr/>
          <p:nvPr/>
        </p:nvSpPr>
        <p:spPr>
          <a:xfrm>
            <a:off x="4937125" y="3795713"/>
            <a:ext cx="1492250" cy="10350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E0964F48-2179-974F-B51E-9B4A554B1AD9}"/>
              </a:ext>
            </a:extLst>
          </p:cNvPr>
          <p:cNvSpPr/>
          <p:nvPr/>
        </p:nvSpPr>
        <p:spPr>
          <a:xfrm>
            <a:off x="3414713" y="4597400"/>
            <a:ext cx="1685925" cy="11096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2E154395-148D-5C4A-A255-22EBCF423873}"/>
              </a:ext>
            </a:extLst>
          </p:cNvPr>
          <p:cNvSpPr/>
          <p:nvPr/>
        </p:nvSpPr>
        <p:spPr>
          <a:xfrm>
            <a:off x="2220913" y="3795713"/>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7495F8B9-FB75-FF40-8CE7-F834D5AD1873}"/>
              </a:ext>
            </a:extLst>
          </p:cNvPr>
          <p:cNvSpPr/>
          <p:nvPr/>
        </p:nvSpPr>
        <p:spPr>
          <a:xfrm rot="2360396">
            <a:off x="4862513" y="3101975"/>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F67E6464-2689-2B4E-BD95-51A60465C611}"/>
              </a:ext>
            </a:extLst>
          </p:cNvPr>
          <p:cNvSpPr/>
          <p:nvPr/>
        </p:nvSpPr>
        <p:spPr>
          <a:xfrm rot="8456817">
            <a:off x="4799013" y="509111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5C03E72A-0DBA-2340-9172-2A374C98DDE3}"/>
              </a:ext>
            </a:extLst>
          </p:cNvPr>
          <p:cNvSpPr/>
          <p:nvPr/>
        </p:nvSpPr>
        <p:spPr>
          <a:xfrm rot="13059305">
            <a:off x="2449513" y="505142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B1B8D85A-8C1E-E545-8A65-063D3BC6506D}"/>
              </a:ext>
            </a:extLst>
          </p:cNvPr>
          <p:cNvSpPr/>
          <p:nvPr/>
        </p:nvSpPr>
        <p:spPr>
          <a:xfrm rot="19387408">
            <a:off x="2608263" y="3048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BBFA4FD7-78D6-504D-B183-BBF853E47D9B}"/>
              </a:ext>
            </a:extLst>
          </p:cNvPr>
          <p:cNvSpPr txBox="1"/>
          <p:nvPr/>
        </p:nvSpPr>
        <p:spPr>
          <a:xfrm>
            <a:off x="8678863" y="2705100"/>
            <a:ext cx="3182937" cy="412750"/>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TYYÇ (Türkiye Yükseköğretim Yeterllilikler Çerçevesi)</a:t>
            </a:r>
          </a:p>
        </p:txBody>
      </p:sp>
      <p:sp>
        <p:nvSpPr>
          <p:cNvPr id="31" name="Metin Kutusu 2">
            <a:extLst>
              <a:ext uri="{FF2B5EF4-FFF2-40B4-BE49-F238E27FC236}">
                <a16:creationId xmlns:a16="http://schemas.microsoft.com/office/drawing/2014/main" id="{1A43E42A-4239-5F4F-BB1F-3FE3019FD866}"/>
              </a:ext>
            </a:extLst>
          </p:cNvPr>
          <p:cNvSpPr txBox="1"/>
          <p:nvPr/>
        </p:nvSpPr>
        <p:spPr>
          <a:xfrm>
            <a:off x="8688388" y="3182938"/>
            <a:ext cx="3182937" cy="411162"/>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Alan Yeterlilikleri,(varsa), ÇEP (Çekirdek Eğitim Progrsmı (varsa)</a:t>
            </a:r>
          </a:p>
        </p:txBody>
      </p:sp>
      <p:sp>
        <p:nvSpPr>
          <p:cNvPr id="32" name="Metin Kutusu 5">
            <a:extLst>
              <a:ext uri="{FF2B5EF4-FFF2-40B4-BE49-F238E27FC236}">
                <a16:creationId xmlns:a16="http://schemas.microsoft.com/office/drawing/2014/main" id="{39974BF8-718A-2141-9C49-162065C23A32}"/>
              </a:ext>
            </a:extLst>
          </p:cNvPr>
          <p:cNvSpPr txBox="1"/>
          <p:nvPr/>
        </p:nvSpPr>
        <p:spPr>
          <a:xfrm>
            <a:off x="8678863" y="3654425"/>
            <a:ext cx="3182937" cy="412750"/>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EÜ Eğitim-Öğretim Politikası</a:t>
            </a:r>
            <a:endParaRPr lang="tr-TR" altLang="tr-TR" sz="1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9F80FBD0-669A-E948-B314-8F2127270AA6}"/>
              </a:ext>
            </a:extLst>
          </p:cNvPr>
          <p:cNvSpPr txBox="1"/>
          <p:nvPr/>
        </p:nvSpPr>
        <p:spPr>
          <a:xfrm>
            <a:off x="6545263" y="2938463"/>
            <a:ext cx="1381125" cy="1200329"/>
          </a:xfrm>
          <a:prstGeom prst="rect">
            <a:avLst/>
          </a:prstGeom>
          <a:solidFill>
            <a:schemeClr val="accent2">
              <a:lumMod val="50000"/>
            </a:schemeClr>
          </a:solidFill>
        </p:spPr>
        <p:txBody>
          <a:bodyPr>
            <a:spAutoFit/>
          </a:bodyPr>
          <a:lstStyle/>
          <a:p>
            <a:pPr>
              <a:defRPr/>
            </a:pPr>
            <a:r>
              <a:rPr lang="tr-TR" dirty="0">
                <a:solidFill>
                  <a:schemeClr val="bg1"/>
                </a:solidFill>
              </a:rPr>
              <a:t>Alt ÖLÇÜT:</a:t>
            </a:r>
          </a:p>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35240C19-FC4F-8849-97C5-0092DA39A091}"/>
              </a:ext>
            </a:extLst>
          </p:cNvPr>
          <p:cNvSpPr/>
          <p:nvPr/>
        </p:nvSpPr>
        <p:spPr>
          <a:xfrm>
            <a:off x="7953375" y="3287713"/>
            <a:ext cx="608013"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2B404C90-CD38-6646-BDCC-670FC91432CC}"/>
              </a:ext>
            </a:extLst>
          </p:cNvPr>
          <p:cNvSpPr/>
          <p:nvPr/>
        </p:nvSpPr>
        <p:spPr>
          <a:xfrm>
            <a:off x="4984750" y="3254375"/>
            <a:ext cx="1501775"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5">
            <a:extLst>
              <a:ext uri="{FF2B5EF4-FFF2-40B4-BE49-F238E27FC236}">
                <a16:creationId xmlns:a16="http://schemas.microsoft.com/office/drawing/2014/main" id="{0E503D00-7674-D04A-BB80-6046B592E108}"/>
              </a:ext>
            </a:extLst>
          </p:cNvPr>
          <p:cNvSpPr txBox="1"/>
          <p:nvPr/>
        </p:nvSpPr>
        <p:spPr>
          <a:xfrm>
            <a:off x="8688388" y="4097338"/>
            <a:ext cx="3173412" cy="436562"/>
          </a:xfrm>
          <a:prstGeom prst="rect">
            <a:avLst/>
          </a:prstGeom>
          <a:solidFill>
            <a:schemeClr val="accent2">
              <a:lumMod val="50000"/>
            </a:schemeClr>
          </a:solidFill>
          <a:ln w="6350">
            <a:solidFill>
              <a:schemeClr val="bg1">
                <a:lumMod val="50000"/>
              </a:schemeClr>
            </a:solidFill>
          </a:ln>
        </p:spPr>
        <p:txBody>
          <a:bodyPr anchor="ctr"/>
          <a:lstStyle/>
          <a:p>
            <a:pPr algn="ctr">
              <a:spcAft>
                <a:spcPts val="0"/>
              </a:spcAft>
              <a:defRPr/>
            </a:pPr>
            <a:r>
              <a:rPr lang="tr-TR" sz="1050" dirty="0">
                <a:solidFill>
                  <a:srgbClr val="FBE4D5"/>
                </a:solidFill>
                <a:ea typeface="Times New Roman" panose="02020603050405020304" pitchFamily="18" charset="0"/>
              </a:rPr>
              <a:t>PROGRAM ÇIKTILARI</a:t>
            </a:r>
            <a:endParaRPr lang="tr-TR" sz="1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AE5F7-7812-714E-96E5-4320B63F824D}"/>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49154" name="Picture 6">
            <a:extLst>
              <a:ext uri="{FF2B5EF4-FFF2-40B4-BE49-F238E27FC236}">
                <a16:creationId xmlns:a16="http://schemas.microsoft.com/office/drawing/2014/main" id="{4EAA61D6-67C7-6F42-BC52-8B66472905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a:extLst>
              <a:ext uri="{FF2B5EF4-FFF2-40B4-BE49-F238E27FC236}">
                <a16:creationId xmlns:a16="http://schemas.microsoft.com/office/drawing/2014/main" id="{944F25F9-0D34-7347-B3CC-6F9C467F7D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oup 6">
            <a:extLst>
              <a:ext uri="{FF2B5EF4-FFF2-40B4-BE49-F238E27FC236}">
                <a16:creationId xmlns:a16="http://schemas.microsoft.com/office/drawing/2014/main" id="{4454058A-2A7C-E84C-9730-324B329E9875}"/>
              </a:ext>
            </a:extLst>
          </p:cNvPr>
          <p:cNvGrpSpPr>
            <a:grpSpLocks/>
          </p:cNvGrpSpPr>
          <p:nvPr/>
        </p:nvGrpSpPr>
        <p:grpSpPr bwMode="auto">
          <a:xfrm>
            <a:off x="1643063" y="1914525"/>
            <a:ext cx="9704387" cy="3500438"/>
            <a:chOff x="2052747" y="2108255"/>
            <a:chExt cx="9704387" cy="3500437"/>
          </a:xfrm>
        </p:grpSpPr>
        <p:sp>
          <p:nvSpPr>
            <p:cNvPr id="5" name="Hexagon 4">
              <a:extLst>
                <a:ext uri="{FF2B5EF4-FFF2-40B4-BE49-F238E27FC236}">
                  <a16:creationId xmlns:a16="http://schemas.microsoft.com/office/drawing/2014/main" id="{39EA7112-B999-B948-ABE3-6E93CF5627F5}"/>
                </a:ext>
              </a:extLst>
            </p:cNvPr>
            <p:cNvSpPr/>
            <p:nvPr/>
          </p:nvSpPr>
          <p:spPr>
            <a:xfrm>
              <a:off x="3397359" y="2825805"/>
              <a:ext cx="1371600" cy="10080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P</a:t>
              </a:r>
              <a:r>
                <a:rPr lang="tr-TR" b="1" dirty="0"/>
                <a:t>LANLA</a:t>
              </a:r>
            </a:p>
          </p:txBody>
        </p:sp>
        <p:sp>
          <p:nvSpPr>
            <p:cNvPr id="18" name="Hexagon 17">
              <a:extLst>
                <a:ext uri="{FF2B5EF4-FFF2-40B4-BE49-F238E27FC236}">
                  <a16:creationId xmlns:a16="http://schemas.microsoft.com/office/drawing/2014/main" id="{148F8298-5E13-BA47-82E1-80624E82FC94}"/>
                </a:ext>
              </a:extLst>
            </p:cNvPr>
            <p:cNvSpPr/>
            <p:nvPr/>
          </p:nvSpPr>
          <p:spPr>
            <a:xfrm>
              <a:off x="4675297" y="3711630"/>
              <a:ext cx="1465262" cy="99853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rPr>
                <a:t>U</a:t>
              </a:r>
              <a:r>
                <a:rPr lang="tr-TR" b="1" dirty="0">
                  <a:solidFill>
                    <a:schemeClr val="bg1"/>
                  </a:solidFill>
                </a:rPr>
                <a:t>YGULA</a:t>
              </a:r>
            </a:p>
          </p:txBody>
        </p:sp>
        <p:sp>
          <p:nvSpPr>
            <p:cNvPr id="19" name="Hexagon 18">
              <a:extLst>
                <a:ext uri="{FF2B5EF4-FFF2-40B4-BE49-F238E27FC236}">
                  <a16:creationId xmlns:a16="http://schemas.microsoft.com/office/drawing/2014/main" id="{6B9FA2AB-2CB8-714A-9117-350B0B6351D3}"/>
                </a:ext>
              </a:extLst>
            </p:cNvPr>
            <p:cNvSpPr/>
            <p:nvPr/>
          </p:nvSpPr>
          <p:spPr>
            <a:xfrm>
              <a:off x="3303697" y="4513317"/>
              <a:ext cx="1649412"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FBCAD08B-7C6E-FA48-91C4-7A2A0C594E24}"/>
                </a:ext>
              </a:extLst>
            </p:cNvPr>
            <p:cNvSpPr/>
            <p:nvPr/>
          </p:nvSpPr>
          <p:spPr>
            <a:xfrm>
              <a:off x="2052747" y="3711630"/>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34E5D6BA-02BE-BA44-A468-F12918874A98}"/>
                </a:ext>
              </a:extLst>
            </p:cNvPr>
            <p:cNvSpPr/>
            <p:nvPr/>
          </p:nvSpPr>
          <p:spPr>
            <a:xfrm rot="2360396">
              <a:off x="4694347" y="3017893"/>
              <a:ext cx="1114425" cy="4810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DBD1BEA9-CA84-6244-8837-530515F1EEFC}"/>
                </a:ext>
              </a:extLst>
            </p:cNvPr>
            <p:cNvSpPr/>
            <p:nvPr/>
          </p:nvSpPr>
          <p:spPr>
            <a:xfrm rot="8456817">
              <a:off x="4630847" y="5007029"/>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8D91E5D5-652F-0F40-A640-8DE5E3F6ECAD}"/>
                </a:ext>
              </a:extLst>
            </p:cNvPr>
            <p:cNvSpPr/>
            <p:nvPr/>
          </p:nvSpPr>
          <p:spPr>
            <a:xfrm rot="13059305">
              <a:off x="2281347" y="4967342"/>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61443642-B930-034F-AD74-B2AD9C6587A8}"/>
                </a:ext>
              </a:extLst>
            </p:cNvPr>
            <p:cNvSpPr/>
            <p:nvPr/>
          </p:nvSpPr>
          <p:spPr>
            <a:xfrm rot="19387408">
              <a:off x="2440097" y="296391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340CE85C-9694-3E4E-955C-36360C20049E}"/>
                </a:ext>
              </a:extLst>
            </p:cNvPr>
            <p:cNvSpPr txBox="1"/>
            <p:nvPr/>
          </p:nvSpPr>
          <p:spPr>
            <a:xfrm>
              <a:off x="8510697" y="2108255"/>
              <a:ext cx="3182937" cy="30480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TYYÇ (Türkiye Yükseköğretim Yeterllilikler Çerçevesi)</a:t>
              </a:r>
            </a:p>
          </p:txBody>
        </p:sp>
        <p:sp>
          <p:nvSpPr>
            <p:cNvPr id="31" name="Metin Kutusu 2">
              <a:extLst>
                <a:ext uri="{FF2B5EF4-FFF2-40B4-BE49-F238E27FC236}">
                  <a16:creationId xmlns:a16="http://schemas.microsoft.com/office/drawing/2014/main" id="{5D7BD1AE-A392-4446-8475-E97BB31265CA}"/>
                </a:ext>
              </a:extLst>
            </p:cNvPr>
            <p:cNvSpPr txBox="1"/>
            <p:nvPr/>
          </p:nvSpPr>
          <p:spPr>
            <a:xfrm>
              <a:off x="8510697" y="2567043"/>
              <a:ext cx="3182937" cy="44291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Alan Yeterlilikleri,(varsa), ÇEP (Çekirdek Eğitim Progrsmı (varsa</a:t>
              </a:r>
            </a:p>
          </p:txBody>
        </p:sp>
        <p:sp>
          <p:nvSpPr>
            <p:cNvPr id="32" name="Metin Kutusu 5">
              <a:extLst>
                <a:ext uri="{FF2B5EF4-FFF2-40B4-BE49-F238E27FC236}">
                  <a16:creationId xmlns:a16="http://schemas.microsoft.com/office/drawing/2014/main" id="{9A621539-ED65-104F-8F3C-4E65BB1C4517}"/>
                </a:ext>
              </a:extLst>
            </p:cNvPr>
            <p:cNvSpPr txBox="1"/>
            <p:nvPr/>
          </p:nvSpPr>
          <p:spPr>
            <a:xfrm>
              <a:off x="8510697" y="3151243"/>
              <a:ext cx="3182937" cy="322262"/>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solidFill>
                    <a:schemeClr val="bg1"/>
                  </a:solidFill>
                  <a:cs typeface="Times New Roman" pitchFamily="18" charset="0"/>
                </a:rPr>
                <a:t>EÜ Eğitim-Öğretim Politikası</a:t>
              </a:r>
              <a:endParaRPr lang="tr-TR" altLang="tr-TR" sz="1400" dirty="0">
                <a:solidFill>
                  <a:schemeClr val="bg1"/>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FB5298-6086-F54B-A80C-88C3EFA6BFE8}"/>
                </a:ext>
              </a:extLst>
            </p:cNvPr>
            <p:cNvSpPr txBox="1"/>
            <p:nvPr/>
          </p:nvSpPr>
          <p:spPr>
            <a:xfrm>
              <a:off x="6377097" y="2854380"/>
              <a:ext cx="1381125" cy="922338"/>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064C97F2-15C9-5946-B5A3-F56CDE2C785E}"/>
                </a:ext>
              </a:extLst>
            </p:cNvPr>
            <p:cNvSpPr/>
            <p:nvPr/>
          </p:nvSpPr>
          <p:spPr>
            <a:xfrm>
              <a:off x="7785209" y="3203630"/>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D5316938-A769-5046-AA5C-C061D2F4E947}"/>
                </a:ext>
              </a:extLst>
            </p:cNvPr>
            <p:cNvSpPr/>
            <p:nvPr/>
          </p:nvSpPr>
          <p:spPr>
            <a:xfrm>
              <a:off x="4834047" y="3151243"/>
              <a:ext cx="1503362" cy="268287"/>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F0D9E9E6-B902-8949-955D-EB1D96594ECD}"/>
                </a:ext>
              </a:extLst>
            </p:cNvPr>
            <p:cNvSpPr txBox="1"/>
            <p:nvPr/>
          </p:nvSpPr>
          <p:spPr>
            <a:xfrm>
              <a:off x="8497997" y="4065642"/>
              <a:ext cx="3233737" cy="4508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50" b="1" dirty="0">
                  <a:solidFill>
                    <a:srgbClr val="833C0B"/>
                  </a:solidFill>
                  <a:cs typeface="Times New Roman" pitchFamily="18" charset="0"/>
                </a:rPr>
                <a:t>EĞİTİM VE ÖĞRETİM PROGRAMLARININ UYGULANMASI</a:t>
              </a:r>
              <a:endParaRPr lang="tr-TR" altLang="tr-TR" sz="1400" b="1" dirty="0">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DD96D7C3-96DC-B543-8078-BB70519B8A47}"/>
                </a:ext>
              </a:extLst>
            </p:cNvPr>
            <p:cNvSpPr/>
            <p:nvPr/>
          </p:nvSpPr>
          <p:spPr>
            <a:xfrm>
              <a:off x="6140559" y="4162479"/>
              <a:ext cx="2276475"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5">
              <a:extLst>
                <a:ext uri="{FF2B5EF4-FFF2-40B4-BE49-F238E27FC236}">
                  <a16:creationId xmlns:a16="http://schemas.microsoft.com/office/drawing/2014/main" id="{8E96BFD9-0A00-9449-B0BA-86BA042E8A98}"/>
                </a:ext>
              </a:extLst>
            </p:cNvPr>
            <p:cNvSpPr txBox="1"/>
            <p:nvPr/>
          </p:nvSpPr>
          <p:spPr>
            <a:xfrm>
              <a:off x="8510697" y="3597330"/>
              <a:ext cx="3246437" cy="374650"/>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solidFill>
                    <a:schemeClr val="bg1"/>
                  </a:solidFill>
                  <a:latin typeface="+mn-lt"/>
                  <a:cs typeface="Times New Roman" pitchFamily="18" charset="0"/>
                </a:rPr>
                <a:t>PROGRAM ÇIKTILARI</a:t>
              </a:r>
            </a:p>
          </p:txBody>
        </p:sp>
      </p:grpSp>
      <p:sp>
        <p:nvSpPr>
          <p:cNvPr id="49157" name="TextBox 5">
            <a:extLst>
              <a:ext uri="{FF2B5EF4-FFF2-40B4-BE49-F238E27FC236}">
                <a16:creationId xmlns:a16="http://schemas.microsoft.com/office/drawing/2014/main" id="{7FF60810-37CD-A345-8653-2A2C8CDEB943}"/>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a:extLst>
              <a:ext uri="{FF2B5EF4-FFF2-40B4-BE49-F238E27FC236}">
                <a16:creationId xmlns:a16="http://schemas.microsoft.com/office/drawing/2014/main" id="{C4C4CA6E-B2A9-1B4E-A212-FB34E5BE2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53EA1A5-9978-D145-BCDD-33A82EE6442B}"/>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51203" name="Picture 6">
            <a:extLst>
              <a:ext uri="{FF2B5EF4-FFF2-40B4-BE49-F238E27FC236}">
                <a16:creationId xmlns:a16="http://schemas.microsoft.com/office/drawing/2014/main" id="{220C1831-903E-0645-A36C-9B11D6F927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exagon 4">
            <a:extLst>
              <a:ext uri="{FF2B5EF4-FFF2-40B4-BE49-F238E27FC236}">
                <a16:creationId xmlns:a16="http://schemas.microsoft.com/office/drawing/2014/main" id="{BC4F1CA5-EEEC-AE4A-8B79-F556B10B3D59}"/>
              </a:ext>
            </a:extLst>
          </p:cNvPr>
          <p:cNvSpPr/>
          <p:nvPr/>
        </p:nvSpPr>
        <p:spPr>
          <a:xfrm>
            <a:off x="2997200" y="2155825"/>
            <a:ext cx="1371600" cy="10080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P</a:t>
            </a:r>
            <a:r>
              <a:rPr lang="tr-TR" b="1" dirty="0"/>
              <a:t>LANLA</a:t>
            </a:r>
          </a:p>
        </p:txBody>
      </p:sp>
      <p:sp>
        <p:nvSpPr>
          <p:cNvPr id="18" name="Hexagon 17">
            <a:extLst>
              <a:ext uri="{FF2B5EF4-FFF2-40B4-BE49-F238E27FC236}">
                <a16:creationId xmlns:a16="http://schemas.microsoft.com/office/drawing/2014/main" id="{4BCD1C0D-AC56-1640-8CA0-9CE14FA821FC}"/>
              </a:ext>
            </a:extLst>
          </p:cNvPr>
          <p:cNvSpPr/>
          <p:nvPr/>
        </p:nvSpPr>
        <p:spPr>
          <a:xfrm>
            <a:off x="4275138" y="3041650"/>
            <a:ext cx="1465262" cy="10445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46BC2CA6-158E-A841-B463-BB41E10EC015}"/>
              </a:ext>
            </a:extLst>
          </p:cNvPr>
          <p:cNvSpPr/>
          <p:nvPr/>
        </p:nvSpPr>
        <p:spPr>
          <a:xfrm>
            <a:off x="2903538" y="3843338"/>
            <a:ext cx="1589087" cy="1095375"/>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rPr>
              <a:t>K</a:t>
            </a:r>
            <a:r>
              <a:rPr lang="tr-TR" b="1" dirty="0">
                <a:solidFill>
                  <a:schemeClr val="bg1"/>
                </a:solidFill>
              </a:rPr>
              <a:t>ONTROL ET</a:t>
            </a:r>
          </a:p>
        </p:txBody>
      </p:sp>
      <p:sp>
        <p:nvSpPr>
          <p:cNvPr id="20" name="Hexagon 19">
            <a:extLst>
              <a:ext uri="{FF2B5EF4-FFF2-40B4-BE49-F238E27FC236}">
                <a16:creationId xmlns:a16="http://schemas.microsoft.com/office/drawing/2014/main" id="{39020F32-4E03-0B47-B01D-6EDB035580FA}"/>
              </a:ext>
            </a:extLst>
          </p:cNvPr>
          <p:cNvSpPr/>
          <p:nvPr/>
        </p:nvSpPr>
        <p:spPr>
          <a:xfrm>
            <a:off x="1652588" y="3041650"/>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50351555-E1E4-D34A-AC91-FD14B7775127}"/>
              </a:ext>
            </a:extLst>
          </p:cNvPr>
          <p:cNvSpPr/>
          <p:nvPr/>
        </p:nvSpPr>
        <p:spPr>
          <a:xfrm rot="2360396">
            <a:off x="4294188" y="2347913"/>
            <a:ext cx="1114425" cy="4810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05B73A83-6F9B-6F4A-8DE1-23F55FC9B61F}"/>
              </a:ext>
            </a:extLst>
          </p:cNvPr>
          <p:cNvSpPr/>
          <p:nvPr/>
        </p:nvSpPr>
        <p:spPr>
          <a:xfrm rot="8456817">
            <a:off x="4230688" y="433705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C10E5591-2B70-8748-AEE9-E9A80F1F8D33}"/>
              </a:ext>
            </a:extLst>
          </p:cNvPr>
          <p:cNvSpPr/>
          <p:nvPr/>
        </p:nvSpPr>
        <p:spPr>
          <a:xfrm rot="13059305">
            <a:off x="1881188" y="429736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AC223D56-39C4-B540-81A6-33BC51E1BF39}"/>
              </a:ext>
            </a:extLst>
          </p:cNvPr>
          <p:cNvSpPr/>
          <p:nvPr/>
        </p:nvSpPr>
        <p:spPr>
          <a:xfrm rot="19387408">
            <a:off x="2039938" y="229393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2" name="TextBox 11">
            <a:extLst>
              <a:ext uri="{FF2B5EF4-FFF2-40B4-BE49-F238E27FC236}">
                <a16:creationId xmlns:a16="http://schemas.microsoft.com/office/drawing/2014/main" id="{036D6925-7C03-8947-AE32-EB982032EF08}"/>
              </a:ext>
            </a:extLst>
          </p:cNvPr>
          <p:cNvSpPr txBox="1"/>
          <p:nvPr/>
        </p:nvSpPr>
        <p:spPr>
          <a:xfrm>
            <a:off x="5976938" y="2184400"/>
            <a:ext cx="1381125" cy="922338"/>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DCB1DB64-3622-1E49-93B0-7F7E6D8E1B18}"/>
              </a:ext>
            </a:extLst>
          </p:cNvPr>
          <p:cNvSpPr/>
          <p:nvPr/>
        </p:nvSpPr>
        <p:spPr>
          <a:xfrm>
            <a:off x="7385050" y="2533650"/>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2A9C5B9C-317B-D044-A4D0-B37FA26F545F}"/>
              </a:ext>
            </a:extLst>
          </p:cNvPr>
          <p:cNvSpPr/>
          <p:nvPr/>
        </p:nvSpPr>
        <p:spPr>
          <a:xfrm>
            <a:off x="4433888" y="2481263"/>
            <a:ext cx="1503362" cy="268287"/>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625D0802-398C-AF43-8107-EE1004036391}"/>
              </a:ext>
            </a:extLst>
          </p:cNvPr>
          <p:cNvSpPr txBox="1"/>
          <p:nvPr/>
        </p:nvSpPr>
        <p:spPr>
          <a:xfrm>
            <a:off x="8097838" y="3435350"/>
            <a:ext cx="32337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a:solidFill>
                  <a:schemeClr val="bg1"/>
                </a:solidFill>
                <a:cs typeface="Times New Roman" pitchFamily="18" charset="0"/>
              </a:rPr>
              <a:t>EĞİTİM VE ÖĞRETİM PROGRAMLARININ UYGULANMASI</a:t>
            </a:r>
            <a:endParaRPr lang="tr-TR" altLang="tr-TR" sz="1200">
              <a:solidFill>
                <a:schemeClr val="bg1"/>
              </a:solidFill>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4EDA67DD-165D-3744-9C21-9FA831DFB9CE}"/>
              </a:ext>
            </a:extLst>
          </p:cNvPr>
          <p:cNvSpPr/>
          <p:nvPr/>
        </p:nvSpPr>
        <p:spPr>
          <a:xfrm>
            <a:off x="5740400" y="3492500"/>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72E5EACF-CCEE-E240-AC07-2ED4B058F1E8}"/>
              </a:ext>
            </a:extLst>
          </p:cNvPr>
          <p:cNvSpPr txBox="1"/>
          <p:nvPr/>
        </p:nvSpPr>
        <p:spPr>
          <a:xfrm>
            <a:off x="6259513" y="4070350"/>
            <a:ext cx="4164012" cy="35560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PROGRAM  ÇIKTILARININ VE DERS ÖĞRENME ÇIKTILARININ  İZLENMESİ</a:t>
            </a:r>
          </a:p>
        </p:txBody>
      </p:sp>
      <p:sp>
        <p:nvSpPr>
          <p:cNvPr id="34" name="Metin Kutusu 9">
            <a:extLst>
              <a:ext uri="{FF2B5EF4-FFF2-40B4-BE49-F238E27FC236}">
                <a16:creationId xmlns:a16="http://schemas.microsoft.com/office/drawing/2014/main" id="{BE7EB03C-A51C-3D43-803B-7BFC88A67E5C}"/>
              </a:ext>
            </a:extLst>
          </p:cNvPr>
          <p:cNvSpPr txBox="1"/>
          <p:nvPr/>
        </p:nvSpPr>
        <p:spPr>
          <a:xfrm>
            <a:off x="6259513" y="4483100"/>
            <a:ext cx="4164012" cy="4127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4AFBC231-41A7-024C-BDE6-468645749FD2}"/>
              </a:ext>
            </a:extLst>
          </p:cNvPr>
          <p:cNvSpPr txBox="1"/>
          <p:nvPr/>
        </p:nvSpPr>
        <p:spPr>
          <a:xfrm>
            <a:off x="6259513" y="4943475"/>
            <a:ext cx="4164012" cy="3492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PROGRAMI YÜRÜTEN BİRİMLERİN  KURUL VE KOMİSYONLARINDA  DEĞERLENDİRME</a:t>
            </a:r>
            <a:endParaRPr lang="tr-TR" altLang="tr-TR" sz="1600" dirty="0">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650B10CA-873D-8040-AC59-B4D57D9488DD}"/>
              </a:ext>
            </a:extLst>
          </p:cNvPr>
          <p:cNvSpPr/>
          <p:nvPr/>
        </p:nvSpPr>
        <p:spPr>
          <a:xfrm>
            <a:off x="4395788" y="4391025"/>
            <a:ext cx="1771650" cy="234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1225" name="TextBox 5">
            <a:extLst>
              <a:ext uri="{FF2B5EF4-FFF2-40B4-BE49-F238E27FC236}">
                <a16:creationId xmlns:a16="http://schemas.microsoft.com/office/drawing/2014/main" id="{7EACDCC5-91B4-9341-9435-1C6573413663}"/>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sp>
        <p:nvSpPr>
          <p:cNvPr id="3" name="Metin Kutusu 1">
            <a:extLst>
              <a:ext uri="{FF2B5EF4-FFF2-40B4-BE49-F238E27FC236}">
                <a16:creationId xmlns:a16="http://schemas.microsoft.com/office/drawing/2014/main" id="{A41C2FD2-BB3C-4C0E-A80F-494FEC54AD50}"/>
              </a:ext>
            </a:extLst>
          </p:cNvPr>
          <p:cNvSpPr txBox="1"/>
          <p:nvPr/>
        </p:nvSpPr>
        <p:spPr bwMode="auto">
          <a:xfrm>
            <a:off x="8101013" y="1744383"/>
            <a:ext cx="3182937" cy="30480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TYYÇ (Türkiye Yükseköğretim Yeterllilikler Çerçevesi)</a:t>
            </a:r>
          </a:p>
        </p:txBody>
      </p:sp>
      <p:sp>
        <p:nvSpPr>
          <p:cNvPr id="4" name="Metin Kutusu 2">
            <a:extLst>
              <a:ext uri="{FF2B5EF4-FFF2-40B4-BE49-F238E27FC236}">
                <a16:creationId xmlns:a16="http://schemas.microsoft.com/office/drawing/2014/main" id="{6F1A3F5B-389C-4CF3-8A12-A77555C67DA9}"/>
              </a:ext>
            </a:extLst>
          </p:cNvPr>
          <p:cNvSpPr txBox="1"/>
          <p:nvPr/>
        </p:nvSpPr>
        <p:spPr bwMode="auto">
          <a:xfrm>
            <a:off x="8101013" y="2114615"/>
            <a:ext cx="3182937" cy="44291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Alan Yeterlilikleri,(varsa), ÇEP (Çekirdek Eğitim Progrsmı (varsa</a:t>
            </a:r>
          </a:p>
        </p:txBody>
      </p:sp>
      <p:sp>
        <p:nvSpPr>
          <p:cNvPr id="6" name="Metin Kutusu 5">
            <a:extLst>
              <a:ext uri="{FF2B5EF4-FFF2-40B4-BE49-F238E27FC236}">
                <a16:creationId xmlns:a16="http://schemas.microsoft.com/office/drawing/2014/main" id="{7DA121FB-25AB-4231-9DFF-53BDB124B09D}"/>
              </a:ext>
            </a:extLst>
          </p:cNvPr>
          <p:cNvSpPr txBox="1"/>
          <p:nvPr/>
        </p:nvSpPr>
        <p:spPr bwMode="auto">
          <a:xfrm>
            <a:off x="8101013" y="2613271"/>
            <a:ext cx="3182937" cy="322262"/>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solidFill>
                  <a:schemeClr val="bg1"/>
                </a:solidFill>
                <a:cs typeface="Times New Roman" pitchFamily="18" charset="0"/>
              </a:rPr>
              <a:t>EÜ Eğitim-Öğretim Politikası</a:t>
            </a:r>
            <a:endParaRPr lang="tr-TR" altLang="tr-TR" sz="1400" dirty="0">
              <a:solidFill>
                <a:schemeClr val="bg1"/>
              </a:solidFill>
              <a:latin typeface="Times New Roman" pitchFamily="18" charset="0"/>
              <a:cs typeface="Times New Roman" pitchFamily="18" charset="0"/>
            </a:endParaRPr>
          </a:p>
        </p:txBody>
      </p:sp>
      <p:sp>
        <p:nvSpPr>
          <p:cNvPr id="7" name="Metin Kutusu 5">
            <a:extLst>
              <a:ext uri="{FF2B5EF4-FFF2-40B4-BE49-F238E27FC236}">
                <a16:creationId xmlns:a16="http://schemas.microsoft.com/office/drawing/2014/main" id="{65CF6CBC-DD1C-45C1-A80D-C4D22BA722F0}"/>
              </a:ext>
            </a:extLst>
          </p:cNvPr>
          <p:cNvSpPr txBox="1"/>
          <p:nvPr/>
        </p:nvSpPr>
        <p:spPr bwMode="auto">
          <a:xfrm>
            <a:off x="8101013" y="2983158"/>
            <a:ext cx="3246437" cy="374650"/>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solidFill>
                  <a:schemeClr val="bg1"/>
                </a:solidFill>
                <a:latin typeface="+mn-lt"/>
                <a:cs typeface="Times New Roman" pitchFamily="18" charset="0"/>
              </a:rPr>
              <a:t>PROGRAM ÇIKTILARI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B4EDDF0D-9B4F-EA40-B1A3-DF0D0AB305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B8F7A2-D904-584E-8DB0-E2DBBCE5BE47}"/>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53251" name="Picture 6">
            <a:extLst>
              <a:ext uri="{FF2B5EF4-FFF2-40B4-BE49-F238E27FC236}">
                <a16:creationId xmlns:a16="http://schemas.microsoft.com/office/drawing/2014/main" id="{2D4E6DFD-942F-5C4D-825F-792587B423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exagon 4">
            <a:extLst>
              <a:ext uri="{FF2B5EF4-FFF2-40B4-BE49-F238E27FC236}">
                <a16:creationId xmlns:a16="http://schemas.microsoft.com/office/drawing/2014/main" id="{1865BF00-176B-8B42-AE23-45E41F222388}"/>
              </a:ext>
            </a:extLst>
          </p:cNvPr>
          <p:cNvSpPr/>
          <p:nvPr/>
        </p:nvSpPr>
        <p:spPr>
          <a:xfrm>
            <a:off x="3686175" y="1922463"/>
            <a:ext cx="1371600" cy="100806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P</a:t>
            </a:r>
            <a:r>
              <a:rPr lang="tr-TR" b="1" dirty="0"/>
              <a:t>LANLA</a:t>
            </a:r>
          </a:p>
        </p:txBody>
      </p:sp>
      <p:sp>
        <p:nvSpPr>
          <p:cNvPr id="18" name="Hexagon 17">
            <a:extLst>
              <a:ext uri="{FF2B5EF4-FFF2-40B4-BE49-F238E27FC236}">
                <a16:creationId xmlns:a16="http://schemas.microsoft.com/office/drawing/2014/main" id="{FF1CE36D-9B21-2446-8C20-DD5C9D8BFE1E}"/>
              </a:ext>
            </a:extLst>
          </p:cNvPr>
          <p:cNvSpPr/>
          <p:nvPr/>
        </p:nvSpPr>
        <p:spPr>
          <a:xfrm>
            <a:off x="4964113" y="2808288"/>
            <a:ext cx="1465262" cy="1036637"/>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C85D5D95-72DA-4248-9887-7DF11B017556}"/>
              </a:ext>
            </a:extLst>
          </p:cNvPr>
          <p:cNvSpPr/>
          <p:nvPr/>
        </p:nvSpPr>
        <p:spPr>
          <a:xfrm>
            <a:off x="3500438" y="3609975"/>
            <a:ext cx="1622425"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87CDBB9E-9D43-F542-BAE3-9A7A06406664}"/>
              </a:ext>
            </a:extLst>
          </p:cNvPr>
          <p:cNvSpPr/>
          <p:nvPr/>
        </p:nvSpPr>
        <p:spPr>
          <a:xfrm>
            <a:off x="2341563" y="2808288"/>
            <a:ext cx="1371600" cy="100965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rPr>
              <a:t>Ö</a:t>
            </a:r>
            <a:r>
              <a:rPr lang="tr-TR" b="1" dirty="0">
                <a:solidFill>
                  <a:schemeClr val="bg1"/>
                </a:solidFill>
              </a:rPr>
              <a:t>NLEM AL</a:t>
            </a:r>
          </a:p>
        </p:txBody>
      </p:sp>
      <p:sp>
        <p:nvSpPr>
          <p:cNvPr id="9" name="Curved Down Arrow 8">
            <a:extLst>
              <a:ext uri="{FF2B5EF4-FFF2-40B4-BE49-F238E27FC236}">
                <a16:creationId xmlns:a16="http://schemas.microsoft.com/office/drawing/2014/main" id="{06708D98-9A6C-4A45-BDEF-A95E7F2CA9E8}"/>
              </a:ext>
            </a:extLst>
          </p:cNvPr>
          <p:cNvSpPr/>
          <p:nvPr/>
        </p:nvSpPr>
        <p:spPr>
          <a:xfrm rot="2360396">
            <a:off x="4983163" y="2114550"/>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A58F0793-B251-E54C-9866-9B093CA4F46E}"/>
              </a:ext>
            </a:extLst>
          </p:cNvPr>
          <p:cNvSpPr/>
          <p:nvPr/>
        </p:nvSpPr>
        <p:spPr>
          <a:xfrm rot="8456817">
            <a:off x="4919663" y="410368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B758D8F7-DFB5-364A-896F-F81DEE977071}"/>
              </a:ext>
            </a:extLst>
          </p:cNvPr>
          <p:cNvSpPr/>
          <p:nvPr/>
        </p:nvSpPr>
        <p:spPr>
          <a:xfrm rot="13059305">
            <a:off x="2570163" y="4064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B4A7B866-31CF-8A44-8FA5-6EA22F129F71}"/>
              </a:ext>
            </a:extLst>
          </p:cNvPr>
          <p:cNvSpPr/>
          <p:nvPr/>
        </p:nvSpPr>
        <p:spPr>
          <a:xfrm rot="19387408">
            <a:off x="2728913" y="206057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10BB13F9-C6BE-FB42-8D6B-1DC36A89F9EB}"/>
              </a:ext>
            </a:extLst>
          </p:cNvPr>
          <p:cNvSpPr txBox="1"/>
          <p:nvPr/>
        </p:nvSpPr>
        <p:spPr>
          <a:xfrm>
            <a:off x="8799513" y="1717675"/>
            <a:ext cx="3182937" cy="41275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EGE ÜNİVERSİTESİ</a:t>
            </a:r>
          </a:p>
          <a:p>
            <a:pPr algn="ctr">
              <a:defRPr/>
            </a:pPr>
            <a:r>
              <a:rPr lang="tr-TR" altLang="tr-TR" sz="1000">
                <a:solidFill>
                  <a:schemeClr val="bg1"/>
                </a:solidFill>
                <a:cs typeface="Times New Roman" pitchFamily="18" charset="0"/>
              </a:rPr>
              <a:t>2019-2023 STRATEJİK PLANI</a:t>
            </a:r>
          </a:p>
        </p:txBody>
      </p:sp>
      <p:sp>
        <p:nvSpPr>
          <p:cNvPr id="31" name="Metin Kutusu 2">
            <a:extLst>
              <a:ext uri="{FF2B5EF4-FFF2-40B4-BE49-F238E27FC236}">
                <a16:creationId xmlns:a16="http://schemas.microsoft.com/office/drawing/2014/main" id="{188725FF-E5DF-5C4A-981F-F7867E3AF5BA}"/>
              </a:ext>
            </a:extLst>
          </p:cNvPr>
          <p:cNvSpPr txBox="1"/>
          <p:nvPr/>
        </p:nvSpPr>
        <p:spPr>
          <a:xfrm>
            <a:off x="8799513" y="2212975"/>
            <a:ext cx="31829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EGE ÜNİVERSİTESİ</a:t>
            </a:r>
          </a:p>
          <a:p>
            <a:pPr algn="ctr">
              <a:defRPr/>
            </a:pPr>
            <a:r>
              <a:rPr lang="tr-TR" altLang="tr-TR" sz="1000">
                <a:solidFill>
                  <a:schemeClr val="bg1"/>
                </a:solidFill>
                <a:cs typeface="Times New Roman" pitchFamily="18" charset="0"/>
              </a:rPr>
              <a:t>EĞİTİM ÖĞRETİM POLİTİKA VE STRATEJİLERİ</a:t>
            </a:r>
          </a:p>
        </p:txBody>
      </p:sp>
      <p:sp>
        <p:nvSpPr>
          <p:cNvPr id="32" name="Metin Kutusu 5">
            <a:extLst>
              <a:ext uri="{FF2B5EF4-FFF2-40B4-BE49-F238E27FC236}">
                <a16:creationId xmlns:a16="http://schemas.microsoft.com/office/drawing/2014/main" id="{F4403768-59FB-D44D-8543-ED5F3726296A}"/>
              </a:ext>
            </a:extLst>
          </p:cNvPr>
          <p:cNvSpPr txBox="1"/>
          <p:nvPr/>
        </p:nvSpPr>
        <p:spPr>
          <a:xfrm>
            <a:off x="8786813" y="2687638"/>
            <a:ext cx="3246437" cy="412750"/>
          </a:xfrm>
          <a:prstGeom prst="rect">
            <a:avLst/>
          </a:prstGeom>
          <a:solidFill>
            <a:schemeClr val="bg1">
              <a:lumMod val="85000"/>
            </a:schemeClr>
          </a:solidFill>
          <a:ln w="6350">
            <a:solidFill>
              <a:schemeClr val="bg1">
                <a:lumMod val="50000"/>
              </a:schemeClr>
            </a:solidFill>
          </a:ln>
        </p:spPr>
        <p:txBody>
          <a:bodyPr anchor="ctr"/>
          <a:lstStyle/>
          <a:p>
            <a:pPr algn="ctr">
              <a:spcAft>
                <a:spcPts val="0"/>
              </a:spcAft>
              <a:defRPr/>
            </a:pPr>
            <a:r>
              <a:rPr lang="tr-TR" sz="1050" dirty="0">
                <a:solidFill>
                  <a:schemeClr val="bg1"/>
                </a:solidFill>
                <a:ea typeface="Times New Roman" panose="02020603050405020304" pitchFamily="18" charset="0"/>
              </a:rPr>
              <a:t>PROGRAM KAZANIMLARI</a:t>
            </a:r>
            <a:endParaRPr lang="tr-TR" sz="1200" dirty="0">
              <a:solidFill>
                <a:schemeClr val="bg1"/>
              </a:solidFill>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8A8268DE-50B7-0642-9E9A-0B244F9659FA}"/>
              </a:ext>
            </a:extLst>
          </p:cNvPr>
          <p:cNvSpPr txBox="1"/>
          <p:nvPr/>
        </p:nvSpPr>
        <p:spPr>
          <a:xfrm>
            <a:off x="6665913" y="1951038"/>
            <a:ext cx="1381125" cy="922337"/>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0C6BCC6F-49F8-C245-983D-A0DC3E6FF21E}"/>
              </a:ext>
            </a:extLst>
          </p:cNvPr>
          <p:cNvSpPr/>
          <p:nvPr/>
        </p:nvSpPr>
        <p:spPr>
          <a:xfrm>
            <a:off x="8074025" y="2300288"/>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8FF88A25-F155-2843-8C96-B303DB6DA2C7}"/>
              </a:ext>
            </a:extLst>
          </p:cNvPr>
          <p:cNvSpPr/>
          <p:nvPr/>
        </p:nvSpPr>
        <p:spPr>
          <a:xfrm>
            <a:off x="5122863" y="2247900"/>
            <a:ext cx="1503362" cy="268288"/>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BF2C59B5-623B-0948-B47E-F41C27A3C93D}"/>
              </a:ext>
            </a:extLst>
          </p:cNvPr>
          <p:cNvSpPr txBox="1"/>
          <p:nvPr/>
        </p:nvSpPr>
        <p:spPr>
          <a:xfrm>
            <a:off x="8786813" y="3201988"/>
            <a:ext cx="3233737" cy="41116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a:solidFill>
                  <a:schemeClr val="bg1"/>
                </a:solidFill>
                <a:cs typeface="Times New Roman" pitchFamily="18" charset="0"/>
              </a:rPr>
              <a:t>EĞİTİM VE ÖĞRETİM PROGRAMLARININ UYGULANMASI</a:t>
            </a:r>
            <a:endParaRPr lang="tr-TR" altLang="tr-TR" sz="1200">
              <a:solidFill>
                <a:schemeClr val="bg1"/>
              </a:solidFill>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9746C008-E77C-3648-8A42-B4651D96EF61}"/>
              </a:ext>
            </a:extLst>
          </p:cNvPr>
          <p:cNvSpPr/>
          <p:nvPr/>
        </p:nvSpPr>
        <p:spPr>
          <a:xfrm>
            <a:off x="6429375" y="3259138"/>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4BD725AF-0B3D-9347-B58D-AE9955965328}"/>
              </a:ext>
            </a:extLst>
          </p:cNvPr>
          <p:cNvSpPr txBox="1"/>
          <p:nvPr/>
        </p:nvSpPr>
        <p:spPr>
          <a:xfrm>
            <a:off x="6948488" y="3836988"/>
            <a:ext cx="4164012" cy="35560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 VE DERS KAZANIMLARININ İZLENMESİ</a:t>
            </a:r>
          </a:p>
        </p:txBody>
      </p:sp>
      <p:sp>
        <p:nvSpPr>
          <p:cNvPr id="34" name="Metin Kutusu 9">
            <a:extLst>
              <a:ext uri="{FF2B5EF4-FFF2-40B4-BE49-F238E27FC236}">
                <a16:creationId xmlns:a16="http://schemas.microsoft.com/office/drawing/2014/main" id="{9B35056C-F6BE-BB46-9B12-98A4E4C5DDA0}"/>
              </a:ext>
            </a:extLst>
          </p:cNvPr>
          <p:cNvSpPr txBox="1"/>
          <p:nvPr/>
        </p:nvSpPr>
        <p:spPr>
          <a:xfrm>
            <a:off x="6948488" y="4249738"/>
            <a:ext cx="4164012" cy="4127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0EED36F1-8F29-9440-A301-D909135F0F83}"/>
              </a:ext>
            </a:extLst>
          </p:cNvPr>
          <p:cNvSpPr txBox="1"/>
          <p:nvPr/>
        </p:nvSpPr>
        <p:spPr>
          <a:xfrm>
            <a:off x="6948488" y="4710113"/>
            <a:ext cx="4164012" cy="3492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EGE ÜNİVERSİTESİ KURUL VE KOMİSYONLARINDA  DEĞERLENDİRME</a:t>
            </a:r>
            <a:endParaRPr lang="tr-TR" altLang="tr-TR" sz="1200">
              <a:solidFill>
                <a:schemeClr val="bg1"/>
              </a:solidFill>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46AAE9EE-8E07-9A4E-A633-5F2D66EC89A6}"/>
              </a:ext>
            </a:extLst>
          </p:cNvPr>
          <p:cNvSpPr/>
          <p:nvPr/>
        </p:nvSpPr>
        <p:spPr>
          <a:xfrm>
            <a:off x="5084763" y="4157663"/>
            <a:ext cx="1771650" cy="234950"/>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Metin Kutusu 12">
            <a:extLst>
              <a:ext uri="{FF2B5EF4-FFF2-40B4-BE49-F238E27FC236}">
                <a16:creationId xmlns:a16="http://schemas.microsoft.com/office/drawing/2014/main" id="{4E1885F6-D154-954F-B8D0-884A19E8B916}"/>
              </a:ext>
            </a:extLst>
          </p:cNvPr>
          <p:cNvSpPr txBox="1"/>
          <p:nvPr/>
        </p:nvSpPr>
        <p:spPr>
          <a:xfrm>
            <a:off x="303213" y="2970213"/>
            <a:ext cx="1589087" cy="593725"/>
          </a:xfrm>
          <a:prstGeom prst="rect">
            <a:avLst/>
          </a:prstGeom>
          <a:solidFill>
            <a:schemeClr val="accent2">
              <a:lumMod val="7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400" b="1">
                <a:solidFill>
                  <a:srgbClr val="FFFFFF"/>
                </a:solidFill>
                <a:cs typeface="Times New Roman" pitchFamily="18" charset="0"/>
              </a:rPr>
              <a:t>İYİLEŞTİRME PLANLARI</a:t>
            </a:r>
            <a:endParaRPr lang="tr-TR" altLang="tr-TR" sz="1200">
              <a:latin typeface="Times New Roman" pitchFamily="18" charset="0"/>
              <a:cs typeface="Times New Roman" pitchFamily="18" charset="0"/>
            </a:endParaRPr>
          </a:p>
        </p:txBody>
      </p:sp>
      <p:sp>
        <p:nvSpPr>
          <p:cNvPr id="38" name="Left Arrow 37">
            <a:extLst>
              <a:ext uri="{FF2B5EF4-FFF2-40B4-BE49-F238E27FC236}">
                <a16:creationId xmlns:a16="http://schemas.microsoft.com/office/drawing/2014/main" id="{787902BC-4CCB-9840-BB71-19C4053D2C33}"/>
              </a:ext>
            </a:extLst>
          </p:cNvPr>
          <p:cNvSpPr/>
          <p:nvPr/>
        </p:nvSpPr>
        <p:spPr>
          <a:xfrm rot="10800000">
            <a:off x="1895475" y="3140075"/>
            <a:ext cx="458788" cy="3444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3275" name="TextBox 5">
            <a:extLst>
              <a:ext uri="{FF2B5EF4-FFF2-40B4-BE49-F238E27FC236}">
                <a16:creationId xmlns:a16="http://schemas.microsoft.com/office/drawing/2014/main" id="{690B8469-C55B-0445-980A-A461EA11B472}"/>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a:extLst>
              <a:ext uri="{FF2B5EF4-FFF2-40B4-BE49-F238E27FC236}">
                <a16:creationId xmlns:a16="http://schemas.microsoft.com/office/drawing/2014/main" id="{EF33AA4E-55C8-1F48-9452-81A52374DC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C4FA324-E9C8-264E-AA1D-ED119E47C793}"/>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55299" name="Picture 6">
            <a:extLst>
              <a:ext uri="{FF2B5EF4-FFF2-40B4-BE49-F238E27FC236}">
                <a16:creationId xmlns:a16="http://schemas.microsoft.com/office/drawing/2014/main" id="{99A9184B-8DC8-E947-B4B9-54016E6A28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exagon 4">
            <a:extLst>
              <a:ext uri="{FF2B5EF4-FFF2-40B4-BE49-F238E27FC236}">
                <a16:creationId xmlns:a16="http://schemas.microsoft.com/office/drawing/2014/main" id="{5D5BF76E-C0E2-E04C-B759-8EDE2382208D}"/>
              </a:ext>
            </a:extLst>
          </p:cNvPr>
          <p:cNvSpPr/>
          <p:nvPr/>
        </p:nvSpPr>
        <p:spPr>
          <a:xfrm>
            <a:off x="3565525" y="2909888"/>
            <a:ext cx="1371600" cy="100806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P</a:t>
            </a:r>
            <a:r>
              <a:rPr lang="tr-TR" b="1" dirty="0"/>
              <a:t>LANLA</a:t>
            </a:r>
          </a:p>
        </p:txBody>
      </p:sp>
      <p:sp>
        <p:nvSpPr>
          <p:cNvPr id="18" name="Hexagon 17">
            <a:extLst>
              <a:ext uri="{FF2B5EF4-FFF2-40B4-BE49-F238E27FC236}">
                <a16:creationId xmlns:a16="http://schemas.microsoft.com/office/drawing/2014/main" id="{C092FFEA-652A-5A41-99B5-CE0A1156D189}"/>
              </a:ext>
            </a:extLst>
          </p:cNvPr>
          <p:cNvSpPr/>
          <p:nvPr/>
        </p:nvSpPr>
        <p:spPr>
          <a:xfrm>
            <a:off x="4843463" y="3795713"/>
            <a:ext cx="1465262"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U</a:t>
            </a:r>
            <a:r>
              <a:rPr lang="tr-TR" b="1" dirty="0"/>
              <a:t>YGULA</a:t>
            </a:r>
          </a:p>
        </p:txBody>
      </p:sp>
      <p:sp>
        <p:nvSpPr>
          <p:cNvPr id="19" name="Hexagon 18">
            <a:extLst>
              <a:ext uri="{FF2B5EF4-FFF2-40B4-BE49-F238E27FC236}">
                <a16:creationId xmlns:a16="http://schemas.microsoft.com/office/drawing/2014/main" id="{94749C5E-D407-C246-A4C7-6F22CDF336B0}"/>
              </a:ext>
            </a:extLst>
          </p:cNvPr>
          <p:cNvSpPr/>
          <p:nvPr/>
        </p:nvSpPr>
        <p:spPr>
          <a:xfrm>
            <a:off x="3290888" y="4597400"/>
            <a:ext cx="1673225"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0C8379C8-CE7B-A845-8058-99C253CCF065}"/>
              </a:ext>
            </a:extLst>
          </p:cNvPr>
          <p:cNvSpPr/>
          <p:nvPr/>
        </p:nvSpPr>
        <p:spPr>
          <a:xfrm>
            <a:off x="2220913" y="3795713"/>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Ö</a:t>
            </a:r>
            <a:r>
              <a:rPr lang="tr-TR" b="1" dirty="0"/>
              <a:t>NLEM AL</a:t>
            </a:r>
          </a:p>
        </p:txBody>
      </p:sp>
      <p:sp>
        <p:nvSpPr>
          <p:cNvPr id="9" name="Curved Down Arrow 8">
            <a:extLst>
              <a:ext uri="{FF2B5EF4-FFF2-40B4-BE49-F238E27FC236}">
                <a16:creationId xmlns:a16="http://schemas.microsoft.com/office/drawing/2014/main" id="{3FD327B5-5472-8E48-AC1F-E1DFD4F88D4E}"/>
              </a:ext>
            </a:extLst>
          </p:cNvPr>
          <p:cNvSpPr/>
          <p:nvPr/>
        </p:nvSpPr>
        <p:spPr>
          <a:xfrm rot="2360396">
            <a:off x="4862513" y="3101975"/>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FCAF879F-6EE4-1B4E-BE31-9E8035004167}"/>
              </a:ext>
            </a:extLst>
          </p:cNvPr>
          <p:cNvSpPr/>
          <p:nvPr/>
        </p:nvSpPr>
        <p:spPr>
          <a:xfrm rot="8456817">
            <a:off x="4799013" y="509111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60617C38-1FCA-4548-84A3-92B2A5B3F66F}"/>
              </a:ext>
            </a:extLst>
          </p:cNvPr>
          <p:cNvSpPr/>
          <p:nvPr/>
        </p:nvSpPr>
        <p:spPr>
          <a:xfrm rot="13059305">
            <a:off x="2449513" y="505142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F47AB275-6FDA-7F4D-9442-0CCC4E518941}"/>
              </a:ext>
            </a:extLst>
          </p:cNvPr>
          <p:cNvSpPr/>
          <p:nvPr/>
        </p:nvSpPr>
        <p:spPr>
          <a:xfrm rot="19387408">
            <a:off x="2608263" y="3048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3E9C7C1B-3B7D-074E-A646-B5623AED47FC}"/>
              </a:ext>
            </a:extLst>
          </p:cNvPr>
          <p:cNvSpPr txBox="1"/>
          <p:nvPr/>
        </p:nvSpPr>
        <p:spPr>
          <a:xfrm>
            <a:off x="8678863" y="2705100"/>
            <a:ext cx="3221037" cy="41275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EGE ÜNİVERSİTESİ</a:t>
            </a:r>
          </a:p>
          <a:p>
            <a:pPr algn="ctr">
              <a:defRPr/>
            </a:pPr>
            <a:r>
              <a:rPr lang="tr-TR" altLang="tr-TR" sz="1000">
                <a:solidFill>
                  <a:schemeClr val="bg1"/>
                </a:solidFill>
                <a:cs typeface="Times New Roman" pitchFamily="18" charset="0"/>
              </a:rPr>
              <a:t>2019-2023 STRATEJİK PLANI</a:t>
            </a:r>
          </a:p>
        </p:txBody>
      </p:sp>
      <p:sp>
        <p:nvSpPr>
          <p:cNvPr id="31" name="Metin Kutusu 2">
            <a:extLst>
              <a:ext uri="{FF2B5EF4-FFF2-40B4-BE49-F238E27FC236}">
                <a16:creationId xmlns:a16="http://schemas.microsoft.com/office/drawing/2014/main" id="{D4E287C3-71DD-8C49-B41A-1C45BF3D9B82}"/>
              </a:ext>
            </a:extLst>
          </p:cNvPr>
          <p:cNvSpPr txBox="1"/>
          <p:nvPr/>
        </p:nvSpPr>
        <p:spPr>
          <a:xfrm>
            <a:off x="8678863" y="3200400"/>
            <a:ext cx="32210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EGE ÜNİVERSİTESİ</a:t>
            </a:r>
          </a:p>
          <a:p>
            <a:pPr algn="ctr">
              <a:defRPr/>
            </a:pPr>
            <a:r>
              <a:rPr lang="tr-TR" altLang="tr-TR" sz="1000">
                <a:solidFill>
                  <a:schemeClr val="bg1"/>
                </a:solidFill>
                <a:cs typeface="Times New Roman" pitchFamily="18" charset="0"/>
              </a:rPr>
              <a:t>EĞİTİM ÖĞRETİM POLİTİKA VE STRATEJİLERİ</a:t>
            </a:r>
          </a:p>
        </p:txBody>
      </p:sp>
      <p:sp>
        <p:nvSpPr>
          <p:cNvPr id="32" name="Metin Kutusu 5">
            <a:extLst>
              <a:ext uri="{FF2B5EF4-FFF2-40B4-BE49-F238E27FC236}">
                <a16:creationId xmlns:a16="http://schemas.microsoft.com/office/drawing/2014/main" id="{8BA3A604-97F5-F648-834C-55652EEB201F}"/>
              </a:ext>
            </a:extLst>
          </p:cNvPr>
          <p:cNvSpPr txBox="1"/>
          <p:nvPr/>
        </p:nvSpPr>
        <p:spPr>
          <a:xfrm>
            <a:off x="8666163" y="3675063"/>
            <a:ext cx="3246437" cy="412750"/>
          </a:xfrm>
          <a:prstGeom prst="rect">
            <a:avLst/>
          </a:prstGeom>
          <a:solidFill>
            <a:schemeClr val="bg1">
              <a:lumMod val="85000"/>
            </a:schemeClr>
          </a:solidFill>
          <a:ln w="6350">
            <a:solidFill>
              <a:schemeClr val="bg1">
                <a:lumMod val="50000"/>
              </a:schemeClr>
            </a:solidFill>
          </a:ln>
        </p:spPr>
        <p:txBody>
          <a:bodyPr anchor="ctr"/>
          <a:lstStyle/>
          <a:p>
            <a:pPr algn="ctr">
              <a:spcAft>
                <a:spcPts val="0"/>
              </a:spcAft>
              <a:defRPr/>
            </a:pPr>
            <a:r>
              <a:rPr lang="tr-TR" sz="1050" dirty="0">
                <a:solidFill>
                  <a:schemeClr val="bg1"/>
                </a:solidFill>
                <a:ea typeface="Times New Roman" panose="02020603050405020304" pitchFamily="18" charset="0"/>
              </a:rPr>
              <a:t>PROGRAM KAZANIMLARI</a:t>
            </a:r>
            <a:endParaRPr lang="tr-TR" sz="1200" dirty="0">
              <a:solidFill>
                <a:schemeClr val="bg1"/>
              </a:solidFill>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0797FB6-0FD7-1441-91DE-A3DBB433F7C2}"/>
              </a:ext>
            </a:extLst>
          </p:cNvPr>
          <p:cNvSpPr txBox="1"/>
          <p:nvPr/>
        </p:nvSpPr>
        <p:spPr>
          <a:xfrm>
            <a:off x="6545263" y="2938463"/>
            <a:ext cx="1381125" cy="922337"/>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71376F6E-1BF3-2A40-ADE8-528A54EAADC7}"/>
              </a:ext>
            </a:extLst>
          </p:cNvPr>
          <p:cNvSpPr/>
          <p:nvPr/>
        </p:nvSpPr>
        <p:spPr>
          <a:xfrm>
            <a:off x="7953375" y="3287713"/>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6B94F63C-F950-9242-B3EC-CF7982FAE3CE}"/>
              </a:ext>
            </a:extLst>
          </p:cNvPr>
          <p:cNvSpPr/>
          <p:nvPr/>
        </p:nvSpPr>
        <p:spPr>
          <a:xfrm>
            <a:off x="5002213" y="3235325"/>
            <a:ext cx="1503362" cy="268288"/>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EBC9FEC4-6D89-DF43-B42A-2DAFF2E2D099}"/>
              </a:ext>
            </a:extLst>
          </p:cNvPr>
          <p:cNvSpPr txBox="1"/>
          <p:nvPr/>
        </p:nvSpPr>
        <p:spPr>
          <a:xfrm>
            <a:off x="8666163" y="4189413"/>
            <a:ext cx="3246437" cy="41116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a:solidFill>
                  <a:schemeClr val="bg1"/>
                </a:solidFill>
                <a:cs typeface="Times New Roman" pitchFamily="18" charset="0"/>
              </a:rPr>
              <a:t>EĞİTİM VE ÖĞRETİM PROGRAMLARININ UYGULANMASI</a:t>
            </a:r>
            <a:endParaRPr lang="tr-TR" altLang="tr-TR" sz="1200">
              <a:solidFill>
                <a:schemeClr val="bg1"/>
              </a:solidFill>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C51E64B5-C049-2D40-B592-9DEB057F9A1D}"/>
              </a:ext>
            </a:extLst>
          </p:cNvPr>
          <p:cNvSpPr/>
          <p:nvPr/>
        </p:nvSpPr>
        <p:spPr>
          <a:xfrm>
            <a:off x="6308725" y="4246563"/>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CF99B427-CC92-0940-A484-7AA43E48A51D}"/>
              </a:ext>
            </a:extLst>
          </p:cNvPr>
          <p:cNvSpPr txBox="1"/>
          <p:nvPr/>
        </p:nvSpPr>
        <p:spPr>
          <a:xfrm>
            <a:off x="6827838" y="4824413"/>
            <a:ext cx="4164012" cy="35560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 VE DERS KAZANIMLARININ İZLENMESİ</a:t>
            </a:r>
          </a:p>
        </p:txBody>
      </p:sp>
      <p:sp>
        <p:nvSpPr>
          <p:cNvPr id="34" name="Metin Kutusu 9">
            <a:extLst>
              <a:ext uri="{FF2B5EF4-FFF2-40B4-BE49-F238E27FC236}">
                <a16:creationId xmlns:a16="http://schemas.microsoft.com/office/drawing/2014/main" id="{8E95C681-2F05-0142-B6AF-A27B197F1208}"/>
              </a:ext>
            </a:extLst>
          </p:cNvPr>
          <p:cNvSpPr txBox="1"/>
          <p:nvPr/>
        </p:nvSpPr>
        <p:spPr>
          <a:xfrm>
            <a:off x="6827838" y="5237163"/>
            <a:ext cx="4164012" cy="4127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85509C9F-135B-3441-AFBD-2E362460A1FF}"/>
              </a:ext>
            </a:extLst>
          </p:cNvPr>
          <p:cNvSpPr txBox="1"/>
          <p:nvPr/>
        </p:nvSpPr>
        <p:spPr>
          <a:xfrm>
            <a:off x="6827838" y="5697538"/>
            <a:ext cx="4164012" cy="3492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EGE ÜNİVERSİTESİ KURUL VE KOMİSYONLARINDA  DEĞERLENDİRME</a:t>
            </a:r>
            <a:endParaRPr lang="tr-TR" altLang="tr-TR" sz="1200">
              <a:solidFill>
                <a:schemeClr val="bg1"/>
              </a:solidFill>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D96D03BB-7751-B44E-81BF-BE29E19D7A38}"/>
              </a:ext>
            </a:extLst>
          </p:cNvPr>
          <p:cNvSpPr/>
          <p:nvPr/>
        </p:nvSpPr>
        <p:spPr>
          <a:xfrm>
            <a:off x="4964113" y="5145088"/>
            <a:ext cx="1771650" cy="234950"/>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Metin Kutusu 12">
            <a:extLst>
              <a:ext uri="{FF2B5EF4-FFF2-40B4-BE49-F238E27FC236}">
                <a16:creationId xmlns:a16="http://schemas.microsoft.com/office/drawing/2014/main" id="{CF4AF0AB-FB7B-4A42-BF0E-00465C506A72}"/>
              </a:ext>
            </a:extLst>
          </p:cNvPr>
          <p:cNvSpPr txBox="1"/>
          <p:nvPr/>
        </p:nvSpPr>
        <p:spPr>
          <a:xfrm>
            <a:off x="182563" y="3957638"/>
            <a:ext cx="1589087" cy="593725"/>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400" b="1">
                <a:solidFill>
                  <a:srgbClr val="FFFFFF"/>
                </a:solidFill>
                <a:cs typeface="Times New Roman" pitchFamily="18" charset="0"/>
              </a:rPr>
              <a:t>İYİLEŞTİRME PLANLARI</a:t>
            </a:r>
            <a:endParaRPr lang="tr-TR" altLang="tr-TR" sz="1200">
              <a:latin typeface="Times New Roman" pitchFamily="18" charset="0"/>
              <a:cs typeface="Times New Roman" pitchFamily="18" charset="0"/>
            </a:endParaRPr>
          </a:p>
        </p:txBody>
      </p:sp>
      <p:sp>
        <p:nvSpPr>
          <p:cNvPr id="38" name="Left Arrow 37">
            <a:extLst>
              <a:ext uri="{FF2B5EF4-FFF2-40B4-BE49-F238E27FC236}">
                <a16:creationId xmlns:a16="http://schemas.microsoft.com/office/drawing/2014/main" id="{24298CEB-A072-E84C-B6B3-DFF8D0332B3D}"/>
              </a:ext>
            </a:extLst>
          </p:cNvPr>
          <p:cNvSpPr/>
          <p:nvPr/>
        </p:nvSpPr>
        <p:spPr>
          <a:xfrm rot="10800000">
            <a:off x="1789242" y="4159250"/>
            <a:ext cx="723900" cy="344488"/>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5323" name="TextBox 3">
            <a:extLst>
              <a:ext uri="{FF2B5EF4-FFF2-40B4-BE49-F238E27FC236}">
                <a16:creationId xmlns:a16="http://schemas.microsoft.com/office/drawing/2014/main" id="{8796700A-09E4-DB4F-97C8-C8815556CA66}"/>
              </a:ext>
            </a:extLst>
          </p:cNvPr>
          <p:cNvSpPr txBox="1">
            <a:spLocks noChangeArrowheads="1"/>
          </p:cNvSpPr>
          <p:nvPr/>
        </p:nvSpPr>
        <p:spPr bwMode="auto">
          <a:xfrm>
            <a:off x="182563" y="2097088"/>
            <a:ext cx="668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b="1"/>
              <a:t>4 ADIM GERÇEKLEŞTİĞİNDE PUKÖ DÖNGÜSÜ TAMAMLANIR.</a:t>
            </a:r>
          </a:p>
          <a:p>
            <a:pPr>
              <a:lnSpc>
                <a:spcPct val="100000"/>
              </a:lnSpc>
              <a:spcBef>
                <a:spcPct val="0"/>
              </a:spcBef>
              <a:buFontTx/>
              <a:buNone/>
            </a:pPr>
            <a:r>
              <a:rPr lang="tr-TR" altLang="tr-TR" sz="2000" b="1"/>
              <a:t>KALİTE GÜVENCESİ GERÇEKLEŞİR</a:t>
            </a:r>
          </a:p>
        </p:txBody>
      </p:sp>
      <p:sp>
        <p:nvSpPr>
          <p:cNvPr id="55324" name="TextBox 9">
            <a:extLst>
              <a:ext uri="{FF2B5EF4-FFF2-40B4-BE49-F238E27FC236}">
                <a16:creationId xmlns:a16="http://schemas.microsoft.com/office/drawing/2014/main" id="{2C42530D-FF66-3148-A04A-3C088759ECE5}"/>
              </a:ext>
            </a:extLst>
          </p:cNvPr>
          <p:cNvSpPr txBox="1">
            <a:spLocks noChangeArrowheads="1"/>
          </p:cNvSpPr>
          <p:nvPr/>
        </p:nvSpPr>
        <p:spPr bwMode="auto">
          <a:xfrm>
            <a:off x="111125" y="1027113"/>
            <a:ext cx="965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b="1" dirty="0">
                <a:solidFill>
                  <a:srgbClr val="FF0000"/>
                </a:solidFill>
              </a:rPr>
              <a:t>BEKLENEN: </a:t>
            </a:r>
          </a:p>
          <a:p>
            <a:pPr>
              <a:lnSpc>
                <a:spcPct val="100000"/>
              </a:lnSpc>
              <a:spcBef>
                <a:spcPct val="0"/>
              </a:spcBef>
              <a:buFontTx/>
              <a:buNone/>
            </a:pPr>
            <a:r>
              <a:rPr lang="tr-TR" altLang="tr-TR" sz="2000" dirty="0">
                <a:solidFill>
                  <a:srgbClr val="FF0000"/>
                </a:solidFill>
              </a:rPr>
              <a:t>HER BİR ALT ÖLÇÜT İÇİN PUKÖ DÖNGÜSÜNÜN KAPATILMASI  VE SÜRDÜRÜLEBİLİR İYİLEŞTİRME  İÇİN KURUMSAL DÜZEYDE SİSTEM KURULMASIDIR.</a:t>
            </a:r>
          </a:p>
        </p:txBody>
      </p:sp>
      <p:sp>
        <p:nvSpPr>
          <p:cNvPr id="55325" name="TextBox 5">
            <a:extLst>
              <a:ext uri="{FF2B5EF4-FFF2-40B4-BE49-F238E27FC236}">
                <a16:creationId xmlns:a16="http://schemas.microsoft.com/office/drawing/2014/main" id="{6EBA5583-C510-2F4C-90FF-16257BBE6B7F}"/>
              </a:ext>
            </a:extLst>
          </p:cNvPr>
          <p:cNvSpPr txBox="1">
            <a:spLocks noChangeArrowheads="1"/>
          </p:cNvSpPr>
          <p:nvPr/>
        </p:nvSpPr>
        <p:spPr bwMode="auto">
          <a:xfrm>
            <a:off x="74613" y="76200"/>
            <a:ext cx="10633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cxnSp>
        <p:nvCxnSpPr>
          <p:cNvPr id="4" name="Straight Connector 3">
            <a:extLst>
              <a:ext uri="{FF2B5EF4-FFF2-40B4-BE49-F238E27FC236}">
                <a16:creationId xmlns:a16="http://schemas.microsoft.com/office/drawing/2014/main" id="{2F491806-5AB2-464A-A37B-B1A3271FC55F}"/>
              </a:ext>
            </a:extLst>
          </p:cNvPr>
          <p:cNvCxnSpPr/>
          <p:nvPr/>
        </p:nvCxnSpPr>
        <p:spPr>
          <a:xfrm>
            <a:off x="182563" y="1027113"/>
            <a:ext cx="9686925"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196B86-895D-FC47-9CFB-60531D32EDFA}"/>
              </a:ext>
            </a:extLst>
          </p:cNvPr>
          <p:cNvCxnSpPr>
            <a:cxnSpLocks/>
          </p:cNvCxnSpPr>
          <p:nvPr/>
        </p:nvCxnSpPr>
        <p:spPr>
          <a:xfrm>
            <a:off x="182563" y="2805113"/>
            <a:ext cx="636270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AB1D69-C47C-C442-9B80-5E5D1DAE8CDE}"/>
              </a:ext>
            </a:extLst>
          </p:cNvPr>
          <p:cNvCxnSpPr/>
          <p:nvPr/>
        </p:nvCxnSpPr>
        <p:spPr>
          <a:xfrm>
            <a:off x="182563" y="2043113"/>
            <a:ext cx="9686925" cy="0"/>
          </a:xfrm>
          <a:prstGeom prst="line">
            <a:avLst/>
          </a:prstGeom>
          <a:ln w="412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4C777F90-4563-8B40-BB66-83D3B10127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a:extLst>
              <a:ext uri="{FF2B5EF4-FFF2-40B4-BE49-F238E27FC236}">
                <a16:creationId xmlns:a16="http://schemas.microsoft.com/office/drawing/2014/main" id="{F36F8F4D-C54E-C64E-9C4C-8514699C4CB1}"/>
              </a:ext>
            </a:extLst>
          </p:cNvPr>
          <p:cNvSpPr txBox="1">
            <a:spLocks noChangeArrowheads="1"/>
          </p:cNvSpPr>
          <p:nvPr/>
        </p:nvSpPr>
        <p:spPr bwMode="auto">
          <a:xfrm>
            <a:off x="1431925" y="2413000"/>
            <a:ext cx="9328150" cy="110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tr-TR" altLang="tr-TR" sz="3200" dirty="0">
                <a:solidFill>
                  <a:srgbClr val="00B0F0"/>
                </a:solidFill>
              </a:rPr>
              <a:t>YÖKAK</a:t>
            </a:r>
          </a:p>
          <a:p>
            <a:pPr algn="ctr">
              <a:buFont typeface="Arial" panose="020B0604020202020204" pitchFamily="34" charset="0"/>
              <a:buNone/>
            </a:pPr>
            <a:r>
              <a:rPr lang="tr-TR" altLang="tr-TR" sz="3200" dirty="0">
                <a:solidFill>
                  <a:srgbClr val="00B0F0"/>
                </a:solidFill>
              </a:rPr>
              <a:t>DEĞERLENDİRME TAKIMI ZİYARETİ </a:t>
            </a:r>
            <a:endParaRPr lang="tr-TR" altLang="tr-TR" sz="3000" b="1" dirty="0">
              <a:solidFill>
                <a:srgbClr val="00B0F0"/>
              </a:solidFill>
            </a:endParaRPr>
          </a:p>
        </p:txBody>
      </p:sp>
      <p:sp>
        <p:nvSpPr>
          <p:cNvPr id="2" name="TextBox 1">
            <a:extLst>
              <a:ext uri="{FF2B5EF4-FFF2-40B4-BE49-F238E27FC236}">
                <a16:creationId xmlns:a16="http://schemas.microsoft.com/office/drawing/2014/main" id="{CF86D319-C223-1D4A-BC11-43EE1A9390B7}"/>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18437" name="Picture 6">
            <a:extLst>
              <a:ext uri="{FF2B5EF4-FFF2-40B4-BE49-F238E27FC236}">
                <a16:creationId xmlns:a16="http://schemas.microsoft.com/office/drawing/2014/main" id="{8D7C8ABC-AE62-B449-A273-508869F2B5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70074C0C-76F7-F840-997E-43E465B9B5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E1F434-D460-7247-882A-19697CD4803F}"/>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9460" name="Picture 6">
            <a:extLst>
              <a:ext uri="{FF2B5EF4-FFF2-40B4-BE49-F238E27FC236}">
                <a16:creationId xmlns:a16="http://schemas.microsoft.com/office/drawing/2014/main" id="{B3D423DA-F591-3F4D-BCF0-4CD3D9538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yagram 4">
            <a:extLst>
              <a:ext uri="{FF2B5EF4-FFF2-40B4-BE49-F238E27FC236}">
                <a16:creationId xmlns:a16="http://schemas.microsoft.com/office/drawing/2014/main" id="{5DF470EE-21A5-0541-B5CC-7E72AC9DF2AD}"/>
              </a:ext>
            </a:extLst>
          </p:cNvPr>
          <p:cNvGraphicFramePr/>
          <p:nvPr>
            <p:extLst>
              <p:ext uri="{D42A27DB-BD31-4B8C-83A1-F6EECF244321}">
                <p14:modId xmlns:p14="http://schemas.microsoft.com/office/powerpoint/2010/main" val="2767205419"/>
              </p:ext>
            </p:extLst>
          </p:nvPr>
        </p:nvGraphicFramePr>
        <p:xfrm>
          <a:off x="428625" y="282575"/>
          <a:ext cx="11460161" cy="5855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184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70074C0C-76F7-F840-997E-43E465B9B5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E1F434-D460-7247-882A-19697CD4803F}"/>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9460" name="Picture 6">
            <a:extLst>
              <a:ext uri="{FF2B5EF4-FFF2-40B4-BE49-F238E27FC236}">
                <a16:creationId xmlns:a16="http://schemas.microsoft.com/office/drawing/2014/main" id="{B3D423DA-F591-3F4D-BCF0-4CD3D9538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yagram 3">
            <a:extLst>
              <a:ext uri="{FF2B5EF4-FFF2-40B4-BE49-F238E27FC236}">
                <a16:creationId xmlns:a16="http://schemas.microsoft.com/office/drawing/2014/main" id="{0D7372BA-79DD-0F4D-8E78-CFAD145EFF7C}"/>
              </a:ext>
            </a:extLst>
          </p:cNvPr>
          <p:cNvGraphicFramePr/>
          <p:nvPr>
            <p:extLst>
              <p:ext uri="{D42A27DB-BD31-4B8C-83A1-F6EECF244321}">
                <p14:modId xmlns:p14="http://schemas.microsoft.com/office/powerpoint/2010/main" val="2479902675"/>
              </p:ext>
            </p:extLst>
          </p:nvPr>
        </p:nvGraphicFramePr>
        <p:xfrm>
          <a:off x="381140" y="218811"/>
          <a:ext cx="11210981" cy="51040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815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70074C0C-76F7-F840-997E-43E465B9B5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E1F434-D460-7247-882A-19697CD4803F}"/>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9460" name="Picture 6">
            <a:extLst>
              <a:ext uri="{FF2B5EF4-FFF2-40B4-BE49-F238E27FC236}">
                <a16:creationId xmlns:a16="http://schemas.microsoft.com/office/drawing/2014/main" id="{B3D423DA-F591-3F4D-BCF0-4CD3D9538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yagram 3">
            <a:extLst>
              <a:ext uri="{FF2B5EF4-FFF2-40B4-BE49-F238E27FC236}">
                <a16:creationId xmlns:a16="http://schemas.microsoft.com/office/drawing/2014/main" id="{0D7372BA-79DD-0F4D-8E78-CFAD145EFF7C}"/>
              </a:ext>
            </a:extLst>
          </p:cNvPr>
          <p:cNvGraphicFramePr/>
          <p:nvPr>
            <p:extLst>
              <p:ext uri="{D42A27DB-BD31-4B8C-83A1-F6EECF244321}">
                <p14:modId xmlns:p14="http://schemas.microsoft.com/office/powerpoint/2010/main" val="32516781"/>
              </p:ext>
            </p:extLst>
          </p:nvPr>
        </p:nvGraphicFramePr>
        <p:xfrm>
          <a:off x="381139" y="218811"/>
          <a:ext cx="11507647" cy="575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4004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70074C0C-76F7-F840-997E-43E465B9B5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E1F434-D460-7247-882A-19697CD4803F}"/>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19460" name="Picture 6">
            <a:extLst>
              <a:ext uri="{FF2B5EF4-FFF2-40B4-BE49-F238E27FC236}">
                <a16:creationId xmlns:a16="http://schemas.microsoft.com/office/drawing/2014/main" id="{B3D423DA-F591-3F4D-BCF0-4CD3D9538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yagram 3">
            <a:extLst>
              <a:ext uri="{FF2B5EF4-FFF2-40B4-BE49-F238E27FC236}">
                <a16:creationId xmlns:a16="http://schemas.microsoft.com/office/drawing/2014/main" id="{0D7372BA-79DD-0F4D-8E78-CFAD145EFF7C}"/>
              </a:ext>
            </a:extLst>
          </p:cNvPr>
          <p:cNvGraphicFramePr/>
          <p:nvPr>
            <p:extLst>
              <p:ext uri="{D42A27DB-BD31-4B8C-83A1-F6EECF244321}">
                <p14:modId xmlns:p14="http://schemas.microsoft.com/office/powerpoint/2010/main" val="2909455270"/>
              </p:ext>
            </p:extLst>
          </p:nvPr>
        </p:nvGraphicFramePr>
        <p:xfrm>
          <a:off x="381140" y="218811"/>
          <a:ext cx="11348898" cy="575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740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C581C4E-87CB-CD48-BED6-AD98AB567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a:extLst>
              <a:ext uri="{FF2B5EF4-FFF2-40B4-BE49-F238E27FC236}">
                <a16:creationId xmlns:a16="http://schemas.microsoft.com/office/drawing/2014/main" id="{01ED815D-5C32-5E48-A034-C5C3BD3CE320}"/>
              </a:ext>
            </a:extLst>
          </p:cNvPr>
          <p:cNvSpPr txBox="1">
            <a:spLocks noChangeArrowheads="1"/>
          </p:cNvSpPr>
          <p:nvPr/>
        </p:nvSpPr>
        <p:spPr bwMode="auto">
          <a:xfrm>
            <a:off x="771525" y="574259"/>
            <a:ext cx="9328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tr-TR" altLang="tr-TR" b="1" dirty="0">
                <a:solidFill>
                  <a:srgbClr val="00B0F0"/>
                </a:solidFill>
              </a:rPr>
              <a:t>SUNUM PLANI</a:t>
            </a:r>
          </a:p>
        </p:txBody>
      </p:sp>
      <p:sp>
        <p:nvSpPr>
          <p:cNvPr id="5124" name="TextBox 7">
            <a:extLst>
              <a:ext uri="{FF2B5EF4-FFF2-40B4-BE49-F238E27FC236}">
                <a16:creationId xmlns:a16="http://schemas.microsoft.com/office/drawing/2014/main" id="{EFB09C96-8558-1840-958B-500A80E6CF7C}"/>
              </a:ext>
            </a:extLst>
          </p:cNvPr>
          <p:cNvSpPr txBox="1">
            <a:spLocks noChangeArrowheads="1"/>
          </p:cNvSpPr>
          <p:nvPr/>
        </p:nvSpPr>
        <p:spPr bwMode="auto">
          <a:xfrm>
            <a:off x="812800" y="973888"/>
            <a:ext cx="10607675" cy="454983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457200" indent="-457200" algn="just" eaLnBrk="1" hangingPunct="1">
              <a:lnSpc>
                <a:spcPct val="150000"/>
              </a:lnSpc>
              <a:buFont typeface="Arial" panose="020B0604020202020204" pitchFamily="34" charset="0"/>
              <a:buChar char="•"/>
              <a:defRPr/>
            </a:pPr>
            <a:r>
              <a:rPr lang="tr-TR" sz="2800" b="1" dirty="0">
                <a:solidFill>
                  <a:schemeClr val="accent5">
                    <a:lumMod val="50000"/>
                  </a:schemeClr>
                </a:solidFill>
              </a:rPr>
              <a:t>Kurumsal Akreditasyon Programı nedir?</a:t>
            </a:r>
          </a:p>
          <a:p>
            <a:pPr marL="457200" indent="-457200" algn="just" eaLnBrk="1" hangingPunct="1">
              <a:lnSpc>
                <a:spcPct val="150000"/>
              </a:lnSpc>
              <a:buFont typeface="Arial" panose="020B0604020202020204" pitchFamily="34" charset="0"/>
              <a:buChar char="•"/>
              <a:defRPr/>
            </a:pPr>
            <a:r>
              <a:rPr lang="tr-TR" sz="2800" b="1" dirty="0">
                <a:solidFill>
                  <a:schemeClr val="accent5">
                    <a:lumMod val="50000"/>
                  </a:schemeClr>
                </a:solidFill>
              </a:rPr>
              <a:t>Puanlama ve değerlendirme nasıl yapılacak?</a:t>
            </a:r>
          </a:p>
          <a:p>
            <a:pPr marL="457200" indent="-457200" algn="just" eaLnBrk="1" hangingPunct="1">
              <a:lnSpc>
                <a:spcPct val="150000"/>
              </a:lnSpc>
              <a:buFont typeface="Arial" panose="020B0604020202020204" pitchFamily="34" charset="0"/>
              <a:buChar char="•"/>
              <a:defRPr/>
            </a:pPr>
            <a:r>
              <a:rPr lang="tr-TR" sz="2800" b="1" dirty="0">
                <a:solidFill>
                  <a:schemeClr val="accent5">
                    <a:lumMod val="50000"/>
                  </a:schemeClr>
                </a:solidFill>
              </a:rPr>
              <a:t>Ölçütler nelerdir?</a:t>
            </a:r>
          </a:p>
          <a:p>
            <a:pPr marL="457200" indent="-457200" algn="just" eaLnBrk="1" hangingPunct="1">
              <a:lnSpc>
                <a:spcPct val="150000"/>
              </a:lnSpc>
              <a:buFont typeface="Arial" panose="020B0604020202020204" pitchFamily="34" charset="0"/>
              <a:buChar char="•"/>
              <a:defRPr/>
            </a:pPr>
            <a:r>
              <a:rPr lang="tr-TR" sz="2800" b="1" dirty="0">
                <a:solidFill>
                  <a:schemeClr val="accent5">
                    <a:lumMod val="50000"/>
                  </a:schemeClr>
                </a:solidFill>
              </a:rPr>
              <a:t>PUKÖ döngüsü nedir?</a:t>
            </a:r>
          </a:p>
          <a:p>
            <a:pPr marL="457200" indent="-457200" algn="just" eaLnBrk="1" hangingPunct="1">
              <a:lnSpc>
                <a:spcPct val="150000"/>
              </a:lnSpc>
              <a:buFont typeface="Arial" panose="020B0604020202020204" pitchFamily="34" charset="0"/>
              <a:buChar char="•"/>
              <a:defRPr/>
            </a:pPr>
            <a:r>
              <a:rPr lang="tr-TR" sz="2800" b="1" dirty="0">
                <a:solidFill>
                  <a:schemeClr val="accent5">
                    <a:lumMod val="50000"/>
                  </a:schemeClr>
                </a:solidFill>
              </a:rPr>
              <a:t>Değerlendirme takımı ziyaret aşamaları neler?</a:t>
            </a:r>
          </a:p>
          <a:p>
            <a:pPr marL="457200" indent="-457200" algn="just" eaLnBrk="1" hangingPunct="1">
              <a:lnSpc>
                <a:spcPct val="150000"/>
              </a:lnSpc>
              <a:buFont typeface="Arial" panose="020B0604020202020204" pitchFamily="34" charset="0"/>
              <a:buChar char="•"/>
              <a:defRPr/>
            </a:pPr>
            <a:r>
              <a:rPr lang="tr-TR" sz="2800" b="1" dirty="0">
                <a:solidFill>
                  <a:schemeClr val="accent5">
                    <a:lumMod val="50000"/>
                  </a:schemeClr>
                </a:solidFill>
              </a:rPr>
              <a:t>Olası Sorular neler olabilir?</a:t>
            </a:r>
          </a:p>
          <a:p>
            <a:pPr marL="457200" indent="-457200" algn="just" eaLnBrk="1" hangingPunct="1">
              <a:lnSpc>
                <a:spcPct val="150000"/>
              </a:lnSpc>
              <a:buFont typeface="Arial" panose="020B0604020202020204" pitchFamily="34" charset="0"/>
              <a:buChar char="•"/>
              <a:defRPr/>
            </a:pPr>
            <a:r>
              <a:rPr lang="tr-TR" sz="2800" b="1" dirty="0">
                <a:solidFill>
                  <a:schemeClr val="accent5">
                    <a:lumMod val="50000"/>
                  </a:schemeClr>
                </a:solidFill>
              </a:rPr>
              <a:t>Bilgi alınması gereken dokumanlar nelerdir?</a:t>
            </a:r>
          </a:p>
        </p:txBody>
      </p:sp>
      <p:sp>
        <p:nvSpPr>
          <p:cNvPr id="2" name="TextBox 1">
            <a:extLst>
              <a:ext uri="{FF2B5EF4-FFF2-40B4-BE49-F238E27FC236}">
                <a16:creationId xmlns:a16="http://schemas.microsoft.com/office/drawing/2014/main" id="{F4C9C6B7-FFFD-8D49-BE00-D6C39E2B86B0}"/>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a:solidFill>
                  <a:schemeClr val="bg1"/>
                </a:solidFill>
                <a:latin typeface="Calibri" charset="0"/>
              </a:rPr>
              <a:t>EGE </a:t>
            </a:r>
            <a:r>
              <a:rPr lang="tr-TR" sz="2400">
                <a:solidFill>
                  <a:schemeClr val="bg1"/>
                </a:solidFill>
                <a:latin typeface="Calibri" charset="0"/>
              </a:rPr>
              <a:t>Üniversitesi</a:t>
            </a:r>
            <a:endParaRPr lang="tr-TR" sz="2400" dirty="0">
              <a:solidFill>
                <a:schemeClr val="bg1"/>
              </a:solidFill>
              <a:latin typeface="Calibri" charset="0"/>
            </a:endParaRPr>
          </a:p>
        </p:txBody>
      </p:sp>
      <p:pic>
        <p:nvPicPr>
          <p:cNvPr id="5126" name="Picture 6">
            <a:extLst>
              <a:ext uri="{FF2B5EF4-FFF2-40B4-BE49-F238E27FC236}">
                <a16:creationId xmlns:a16="http://schemas.microsoft.com/office/drawing/2014/main" id="{C3019709-C078-2346-8A46-767098D94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24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22F4A40B-BEE6-8B4B-9591-8195A45A9A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6510A6-2730-D347-A0D3-1AC77936382F}"/>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26628" name="Picture 6">
            <a:extLst>
              <a:ext uri="{FF2B5EF4-FFF2-40B4-BE49-F238E27FC236}">
                <a16:creationId xmlns:a16="http://schemas.microsoft.com/office/drawing/2014/main" id="{81F0CDF1-215E-5240-86A5-6C6B341A7B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58CEAE8-588A-DB44-8166-4F583D52275D}"/>
              </a:ext>
            </a:extLst>
          </p:cNvPr>
          <p:cNvSpPr txBox="1">
            <a:spLocks noChangeArrowheads="1"/>
          </p:cNvSpPr>
          <p:nvPr/>
        </p:nvSpPr>
        <p:spPr bwMode="auto">
          <a:xfrm>
            <a:off x="1431925" y="885039"/>
            <a:ext cx="9328150" cy="3549690"/>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ct val="90000"/>
              </a:lnSpc>
              <a:spcBef>
                <a:spcPts val="1000"/>
              </a:spcBef>
              <a:defRPr/>
            </a:pPr>
            <a:r>
              <a:rPr lang="tr-TR" sz="3200" dirty="0">
                <a:solidFill>
                  <a:srgbClr val="00B0F0"/>
                </a:solidFill>
                <a:latin typeface="Calibri" panose="020F0502020204030204" pitchFamily="34" charset="0"/>
              </a:rPr>
              <a:t>Değerlendirme Takımının Yapacağı Görüşmelerde Olası Sorulara Cevap Verilebilmesi için Hazır olunması Gerekir. </a:t>
            </a:r>
          </a:p>
          <a:p>
            <a:pPr algn="ctr">
              <a:lnSpc>
                <a:spcPct val="90000"/>
              </a:lnSpc>
              <a:spcBef>
                <a:spcPts val="1000"/>
              </a:spcBef>
              <a:defRPr/>
            </a:pPr>
            <a:endParaRPr lang="tr-TR" sz="3200" dirty="0">
              <a:solidFill>
                <a:srgbClr val="00B0F0"/>
              </a:solidFill>
              <a:latin typeface="Calibri" panose="020F0502020204030204" pitchFamily="34" charset="0"/>
            </a:endParaRPr>
          </a:p>
          <a:p>
            <a:pPr algn="ctr">
              <a:lnSpc>
                <a:spcPct val="90000"/>
              </a:lnSpc>
              <a:spcBef>
                <a:spcPts val="1000"/>
              </a:spcBef>
              <a:defRPr/>
            </a:pPr>
            <a:r>
              <a:rPr lang="tr-TR" altLang="tr-TR" sz="3200" b="1" dirty="0">
                <a:solidFill>
                  <a:srgbClr val="00B0F0"/>
                </a:solidFill>
              </a:rPr>
              <a:t>HAZIRIZ DİYEBİLMEMİZ İÇİN AŞAĞIDAKİ SORULARA «EVET» CEVABI VERMEMİZ GEREKİR.</a:t>
            </a:r>
          </a:p>
          <a:p>
            <a:pPr algn="ctr">
              <a:lnSpc>
                <a:spcPct val="90000"/>
              </a:lnSpc>
              <a:spcBef>
                <a:spcPts val="1000"/>
              </a:spcBef>
              <a:defRPr/>
            </a:pPr>
            <a:endParaRPr lang="tr-TR" sz="3200" dirty="0">
              <a:solidFill>
                <a:srgbClr val="00B0F0"/>
              </a:solidFill>
              <a:latin typeface="Calibri" panose="020F0502020204030204" pitchFamily="34" charset="0"/>
            </a:endParaRPr>
          </a:p>
        </p:txBody>
      </p:sp>
    </p:spTree>
    <p:extLst>
      <p:ext uri="{BB962C8B-B14F-4D97-AF65-F5344CB8AC3E}">
        <p14:creationId xmlns:p14="http://schemas.microsoft.com/office/powerpoint/2010/main" val="236043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a:extLst>
              <a:ext uri="{FF2B5EF4-FFF2-40B4-BE49-F238E27FC236}">
                <a16:creationId xmlns:a16="http://schemas.microsoft.com/office/drawing/2014/main" id="{68CAC88E-1E6F-2649-8F38-E11D13A2A6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62BB558-B307-3F49-9A76-6C36BAE9DAC5}"/>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69635" name="Picture 6">
            <a:extLst>
              <a:ext uri="{FF2B5EF4-FFF2-40B4-BE49-F238E27FC236}">
                <a16:creationId xmlns:a16="http://schemas.microsoft.com/office/drawing/2014/main" id="{5F770995-2E62-4546-9717-B2E8A123DE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629942-7D48-0142-8FD6-6577DC6E0555}"/>
              </a:ext>
            </a:extLst>
          </p:cNvPr>
          <p:cNvSpPr/>
          <p:nvPr/>
        </p:nvSpPr>
        <p:spPr>
          <a:xfrm>
            <a:off x="868363" y="1295400"/>
            <a:ext cx="8840787" cy="4002088"/>
          </a:xfrm>
          <a:prstGeom prst="rect">
            <a:avLst/>
          </a:prstGeom>
        </p:spPr>
        <p:txBody>
          <a:bodyPr>
            <a:spAutoFit/>
          </a:bodyPr>
          <a:lstStyle/>
          <a:p>
            <a:pPr>
              <a:lnSpc>
                <a:spcPct val="115000"/>
              </a:lnSpc>
              <a:spcBef>
                <a:spcPts val="600"/>
              </a:spcBef>
              <a:spcAft>
                <a:spcPts val="600"/>
              </a:spcAft>
              <a:defRPr/>
            </a:pPr>
            <a:r>
              <a:rPr lang="tr-TR" sz="2000" b="1" dirty="0">
                <a:solidFill>
                  <a:srgbClr val="002060"/>
                </a:solidFill>
                <a:ea typeface="Calibri" panose="020F0502020204030204" pitchFamily="34" charset="0"/>
                <a:cs typeface="Times New Roman" panose="02020603050405020304" pitchFamily="18" charset="0"/>
              </a:rPr>
              <a:t>Akademik Birim Yöneticilerimiz;</a:t>
            </a:r>
            <a:endParaRPr lang="tr-TR" dirty="0">
              <a:solidFill>
                <a:srgbClr val="002060"/>
              </a:solidFill>
              <a:ea typeface="Calibri" panose="020F0502020204030204" pitchFamily="34" charset="0"/>
              <a:cs typeface="Times New Roman" panose="02020603050405020304" pitchFamily="18" charset="0"/>
            </a:endParaRPr>
          </a:p>
          <a:p>
            <a:pPr marL="285750" indent="-285750">
              <a:spcAft>
                <a:spcPts val="1000"/>
              </a:spcAft>
              <a:buFont typeface="Arial" panose="020B0604020202020204" pitchFamily="34" charset="0"/>
              <a:buChar char="•"/>
              <a:defRPr/>
            </a:pPr>
            <a:r>
              <a:rPr lang="tr-TR" dirty="0">
                <a:solidFill>
                  <a:srgbClr val="002060"/>
                </a:solidFill>
                <a:ea typeface="Calibri" panose="020F0502020204030204" pitchFamily="34" charset="0"/>
                <a:cs typeface="Times New Roman" panose="02020603050405020304" pitchFamily="18" charset="0"/>
              </a:rPr>
              <a:t>Akademik ve idari personeliniz ile öğrencilerinizi, Üniversitemiz Kurumsal Akreditasyon Programı(KAP) ve süreci  hakkında  bilgilendirdiniz mi?</a:t>
            </a:r>
            <a:endParaRPr lang="tr-TR" sz="1200" dirty="0">
              <a:solidFill>
                <a:srgbClr val="002060"/>
              </a:solidFill>
              <a:ea typeface="Calibri" panose="020F0502020204030204" pitchFamily="34" charset="0"/>
              <a:cs typeface="Times New Roman" panose="02020603050405020304" pitchFamily="18" charset="0"/>
            </a:endParaRPr>
          </a:p>
          <a:p>
            <a:pPr marL="285750" indent="-285750" algn="just">
              <a:lnSpc>
                <a:spcPct val="115000"/>
              </a:lnSpc>
              <a:spcBef>
                <a:spcPts val="600"/>
              </a:spcBef>
              <a:spcAft>
                <a:spcPts val="600"/>
              </a:spcAft>
              <a:buFont typeface="Arial" panose="020B0604020202020204" pitchFamily="34" charset="0"/>
              <a:buChar char="•"/>
              <a:defRPr/>
            </a:pPr>
            <a:r>
              <a:rPr lang="tr-TR" dirty="0">
                <a:solidFill>
                  <a:srgbClr val="002060"/>
                </a:solidFill>
                <a:ea typeface="Calibri" panose="020F0502020204030204" pitchFamily="34" charset="0"/>
                <a:cs typeface="Times New Roman" panose="02020603050405020304" pitchFamily="18" charset="0"/>
              </a:rPr>
              <a:t>Biriminiz web sitesini kontrol edip güncellediniz mi?</a:t>
            </a:r>
            <a:endParaRPr lang="tr-TR" sz="1600" dirty="0">
              <a:solidFill>
                <a:srgbClr val="002060"/>
              </a:solidFill>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defRPr/>
            </a:pPr>
            <a:r>
              <a:rPr lang="tr-TR" dirty="0">
                <a:solidFill>
                  <a:srgbClr val="002060"/>
                </a:solidFill>
                <a:ea typeface="Calibri" panose="020F0502020204030204" pitchFamily="34" charset="0"/>
                <a:cs typeface="Times New Roman" panose="02020603050405020304" pitchFamily="18" charset="0"/>
              </a:rPr>
              <a:t>Eğitim-öğretim programlarınızın bilgi paketlerini gözden geçirdiniz mi?</a:t>
            </a:r>
            <a:endParaRPr lang="tr-TR" sz="1600" dirty="0">
              <a:solidFill>
                <a:srgbClr val="002060"/>
              </a:solidFill>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defRPr/>
            </a:pPr>
            <a:r>
              <a:rPr lang="tr-TR" dirty="0">
                <a:solidFill>
                  <a:srgbClr val="002060"/>
                </a:solidFill>
                <a:ea typeface="Calibri" panose="020F0502020204030204" pitchFamily="34" charset="0"/>
                <a:cs typeface="Times New Roman" panose="02020603050405020304" pitchFamily="18" charset="0"/>
              </a:rPr>
              <a:t>Üniversitemizin 2019 yılı Kurum İç Değerlendirme Raporu (KİDR)’nu incelediniz mi?</a:t>
            </a:r>
            <a:endParaRPr lang="tr-TR" sz="1600" dirty="0">
              <a:solidFill>
                <a:srgbClr val="002060"/>
              </a:solidFill>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defRPr/>
            </a:pPr>
            <a:r>
              <a:rPr lang="tr-TR" dirty="0">
                <a:solidFill>
                  <a:srgbClr val="002060"/>
                </a:solidFill>
                <a:ea typeface="Calibri" panose="020F0502020204030204" pitchFamily="34" charset="0"/>
                <a:cs typeface="Times New Roman" panose="02020603050405020304" pitchFamily="18" charset="0"/>
              </a:rPr>
              <a:t>Üniversitemiz web sitesinde sunulan Kalite Güvence Sistemi’mize ilişkin belgeleri incelediniz mi?</a:t>
            </a:r>
            <a:endParaRPr lang="tr-TR" sz="1600" dirty="0">
              <a:solidFill>
                <a:srgbClr val="002060"/>
              </a:solidFill>
              <a:ea typeface="Calibri" panose="020F0502020204030204" pitchFamily="34" charset="0"/>
              <a:cs typeface="Times New Roman" panose="02020603050405020304" pitchFamily="18" charset="0"/>
            </a:endParaRPr>
          </a:p>
          <a:p>
            <a:pPr marL="285750" indent="-285750" algn="just">
              <a:lnSpc>
                <a:spcPct val="115000"/>
              </a:lnSpc>
              <a:spcBef>
                <a:spcPts val="300"/>
              </a:spcBef>
              <a:spcAft>
                <a:spcPts val="300"/>
              </a:spcAft>
              <a:buFont typeface="Arial" panose="020B0604020202020204" pitchFamily="34" charset="0"/>
              <a:buChar char="•"/>
              <a:defRPr/>
            </a:pPr>
            <a:r>
              <a:rPr lang="tr-TR" sz="1600" dirty="0">
                <a:solidFill>
                  <a:srgbClr val="002060"/>
                </a:solidFill>
                <a:ea typeface="Calibri" panose="020F0502020204030204" pitchFamily="34" charset="0"/>
                <a:cs typeface="Times New Roman" panose="02020603050405020304" pitchFamily="18" charset="0"/>
              </a:rPr>
              <a:t>Üniversitemiz Kurumsal Akreditasyon Programı (KAP) Hazırlık Rehberi’ni inceleyerek biriminiz bünyesinde hazırlıklara başladınız mı?</a:t>
            </a:r>
          </a:p>
        </p:txBody>
      </p:sp>
      <p:sp>
        <p:nvSpPr>
          <p:cNvPr id="3" name="Rectangle 12">
            <a:extLst>
              <a:ext uri="{FF2B5EF4-FFF2-40B4-BE49-F238E27FC236}">
                <a16:creationId xmlns:a16="http://schemas.microsoft.com/office/drawing/2014/main" id="{0DAB85B2-D783-4242-8483-0396C8A191A8}"/>
              </a:ext>
            </a:extLst>
          </p:cNvPr>
          <p:cNvSpPr>
            <a:spLocks noChangeArrowheads="1"/>
          </p:cNvSpPr>
          <p:nvPr/>
        </p:nvSpPr>
        <p:spPr bwMode="auto">
          <a:xfrm>
            <a:off x="801688" y="544513"/>
            <a:ext cx="5375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rgbClr val="00B0F0"/>
                </a:solidFill>
              </a:rPr>
              <a:t>ÜNİVERSİTE OLARAK HAZIR MIYIZ?</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a:extLst>
              <a:ext uri="{FF2B5EF4-FFF2-40B4-BE49-F238E27FC236}">
                <a16:creationId xmlns:a16="http://schemas.microsoft.com/office/drawing/2014/main" id="{D31CC425-AD48-9840-B62E-6B5496D340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20E880F-6787-7547-BFB2-07E2166A41F2}"/>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71683" name="Picture 6">
            <a:extLst>
              <a:ext uri="{FF2B5EF4-FFF2-40B4-BE49-F238E27FC236}">
                <a16:creationId xmlns:a16="http://schemas.microsoft.com/office/drawing/2014/main" id="{243EDFA3-679B-474C-8034-B992D81785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12">
            <a:extLst>
              <a:ext uri="{FF2B5EF4-FFF2-40B4-BE49-F238E27FC236}">
                <a16:creationId xmlns:a16="http://schemas.microsoft.com/office/drawing/2014/main" id="{C9C20974-5E77-2A43-B687-75EFF170E85D}"/>
              </a:ext>
            </a:extLst>
          </p:cNvPr>
          <p:cNvSpPr>
            <a:spLocks noChangeArrowheads="1"/>
          </p:cNvSpPr>
          <p:nvPr/>
        </p:nvSpPr>
        <p:spPr bwMode="auto">
          <a:xfrm>
            <a:off x="801688" y="544513"/>
            <a:ext cx="5375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dirty="0">
                <a:solidFill>
                  <a:srgbClr val="00B0F0"/>
                </a:solidFill>
              </a:rPr>
              <a:t>ÜNİVERSİTE OLARAK HAZIR MIYIZ?</a:t>
            </a:r>
          </a:p>
        </p:txBody>
      </p:sp>
      <p:sp>
        <p:nvSpPr>
          <p:cNvPr id="71685" name="Rectangle 2">
            <a:extLst>
              <a:ext uri="{FF2B5EF4-FFF2-40B4-BE49-F238E27FC236}">
                <a16:creationId xmlns:a16="http://schemas.microsoft.com/office/drawing/2014/main" id="{88E9BF24-FFF0-3E42-B43F-FE0B0CF7DA5A}"/>
              </a:ext>
            </a:extLst>
          </p:cNvPr>
          <p:cNvSpPr>
            <a:spLocks noChangeArrowheads="1"/>
          </p:cNvSpPr>
          <p:nvPr/>
        </p:nvSpPr>
        <p:spPr bwMode="auto">
          <a:xfrm>
            <a:off x="801688" y="1222375"/>
            <a:ext cx="10360025"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ts val="600"/>
              </a:spcBef>
              <a:spcAft>
                <a:spcPts val="600"/>
              </a:spcAft>
              <a:buFontTx/>
              <a:buNone/>
            </a:pPr>
            <a:r>
              <a:rPr lang="tr-TR" altLang="tr-TR" sz="2000" b="1" dirty="0">
                <a:solidFill>
                  <a:srgbClr val="002060"/>
                </a:solidFill>
                <a:ea typeface="Calibri" panose="020F0502020204030204" pitchFamily="34" charset="0"/>
                <a:cs typeface="Times New Roman" panose="02020603050405020304" pitchFamily="18" charset="0"/>
              </a:rPr>
              <a:t>Akademik Personelimiz;</a:t>
            </a:r>
            <a:endParaRPr lang="tr-TR" altLang="tr-TR" sz="1600" dirty="0">
              <a:solidFill>
                <a:srgbClr val="002060"/>
              </a:solidFill>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tr-TR" altLang="tr-TR" sz="1800" dirty="0">
                <a:solidFill>
                  <a:srgbClr val="002060"/>
                </a:solidFill>
                <a:ea typeface="Calibri" panose="020F0502020204030204" pitchFamily="34" charset="0"/>
                <a:cs typeface="Times New Roman" panose="02020603050405020304" pitchFamily="18" charset="0"/>
              </a:rPr>
              <a:t>Üniversitemiz Kurumsal Akreditasyon süreci hakkında bilgi sahibi misiniz?</a:t>
            </a:r>
          </a:p>
          <a:p>
            <a:pPr>
              <a:lnSpc>
                <a:spcPct val="115000"/>
              </a:lnSpc>
              <a:spcBef>
                <a:spcPts val="600"/>
              </a:spcBef>
              <a:spcAft>
                <a:spcPts val="600"/>
              </a:spcAft>
            </a:pPr>
            <a:r>
              <a:rPr lang="tr-TR" altLang="tr-TR" sz="1800" dirty="0">
                <a:solidFill>
                  <a:srgbClr val="002060"/>
                </a:solidFill>
                <a:ea typeface="Calibri" panose="020F0502020204030204" pitchFamily="34" charset="0"/>
                <a:cs typeface="Times New Roman" panose="02020603050405020304" pitchFamily="18" charset="0"/>
              </a:rPr>
              <a:t>Öğrencilerinizi Kurumsal Akreditasyon süreci hakkında bilgilendirdiniz mi?</a:t>
            </a:r>
          </a:p>
          <a:p>
            <a:pPr>
              <a:lnSpc>
                <a:spcPct val="115000"/>
              </a:lnSpc>
              <a:spcBef>
                <a:spcPts val="600"/>
              </a:spcBef>
              <a:spcAft>
                <a:spcPts val="600"/>
              </a:spcAft>
            </a:pPr>
            <a:r>
              <a:rPr lang="tr-TR" altLang="tr-TR" sz="1800" dirty="0">
                <a:solidFill>
                  <a:srgbClr val="002060"/>
                </a:solidFill>
                <a:ea typeface="Calibri" panose="020F0502020204030204" pitchFamily="34" charset="0"/>
                <a:cs typeface="Times New Roman" panose="02020603050405020304" pitchFamily="18" charset="0"/>
              </a:rPr>
              <a:t>Derslerinize ilişkin bilgilerinizi, ders bilgi paketine uygun ve eksiksiz bir şekilde girdiğinizi kontrol ettiniz mi?</a:t>
            </a:r>
          </a:p>
          <a:p>
            <a:pPr>
              <a:lnSpc>
                <a:spcPct val="115000"/>
              </a:lnSpc>
              <a:spcBef>
                <a:spcPts val="600"/>
              </a:spcBef>
              <a:spcAft>
                <a:spcPts val="600"/>
              </a:spcAft>
            </a:pPr>
            <a:r>
              <a:rPr lang="tr-TR" altLang="tr-TR" sz="1800" dirty="0">
                <a:solidFill>
                  <a:srgbClr val="002060"/>
                </a:solidFill>
                <a:ea typeface="Calibri" panose="020F0502020204030204" pitchFamily="34" charset="0"/>
                <a:cs typeface="Times New Roman" panose="02020603050405020304" pitchFamily="18" charset="0"/>
              </a:rPr>
              <a:t>Danışmanı olduğunuz öğrencilerinizle iletişim halinde misiniz?</a:t>
            </a:r>
          </a:p>
          <a:p>
            <a:pPr>
              <a:lnSpc>
                <a:spcPct val="115000"/>
              </a:lnSpc>
              <a:spcBef>
                <a:spcPts val="600"/>
              </a:spcBef>
              <a:spcAft>
                <a:spcPts val="600"/>
              </a:spcAft>
            </a:pPr>
            <a:r>
              <a:rPr lang="tr-TR" altLang="tr-TR" sz="1800" dirty="0">
                <a:solidFill>
                  <a:srgbClr val="002060"/>
                </a:solidFill>
                <a:ea typeface="Calibri" panose="020F0502020204030204" pitchFamily="34" charset="0"/>
                <a:cs typeface="Times New Roman" panose="02020603050405020304" pitchFamily="18" charset="0"/>
              </a:rPr>
              <a:t>Üniversitemizin 2019 yılı Kurum İç Değerlendirme Raporu (KİDR)’nu   incelediniz mi?</a:t>
            </a:r>
          </a:p>
          <a:p>
            <a:pPr>
              <a:lnSpc>
                <a:spcPct val="115000"/>
              </a:lnSpc>
              <a:spcBef>
                <a:spcPts val="600"/>
              </a:spcBef>
              <a:spcAft>
                <a:spcPts val="600"/>
              </a:spcAft>
            </a:pPr>
            <a:r>
              <a:rPr lang="tr-TR" altLang="tr-TR" sz="1800" dirty="0">
                <a:solidFill>
                  <a:srgbClr val="002060"/>
                </a:solidFill>
                <a:ea typeface="Calibri" panose="020F0502020204030204" pitchFamily="34" charset="0"/>
                <a:cs typeface="Times New Roman" panose="02020603050405020304" pitchFamily="18" charset="0"/>
              </a:rPr>
              <a:t>Üniversitemiz web sitesinde sunulan Kalite Güvence Sistemi’mize ilişkin belgeleri incelediniz mi?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a:extLst>
              <a:ext uri="{FF2B5EF4-FFF2-40B4-BE49-F238E27FC236}">
                <a16:creationId xmlns:a16="http://schemas.microsoft.com/office/drawing/2014/main" id="{12E77A0F-0B0A-7E43-8243-9C08C22CE9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C5D2F0B-C208-C84F-A7C6-033539AFFB8A}"/>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73731" name="Picture 6">
            <a:extLst>
              <a:ext uri="{FF2B5EF4-FFF2-40B4-BE49-F238E27FC236}">
                <a16:creationId xmlns:a16="http://schemas.microsoft.com/office/drawing/2014/main" id="{FA57EA15-F3B7-0B45-B502-8C8D6B9A0A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12">
            <a:extLst>
              <a:ext uri="{FF2B5EF4-FFF2-40B4-BE49-F238E27FC236}">
                <a16:creationId xmlns:a16="http://schemas.microsoft.com/office/drawing/2014/main" id="{B6F5AD47-7E81-C448-917C-0E37D203BDBC}"/>
              </a:ext>
            </a:extLst>
          </p:cNvPr>
          <p:cNvSpPr>
            <a:spLocks noChangeArrowheads="1"/>
          </p:cNvSpPr>
          <p:nvPr/>
        </p:nvSpPr>
        <p:spPr bwMode="auto">
          <a:xfrm>
            <a:off x="801688" y="544513"/>
            <a:ext cx="5375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a:solidFill>
                  <a:srgbClr val="00B0F0"/>
                </a:solidFill>
              </a:rPr>
              <a:t>ÜNİVERSİTE OLARAK HAZIR MIYIZ?</a:t>
            </a:r>
          </a:p>
        </p:txBody>
      </p:sp>
      <p:graphicFrame>
        <p:nvGraphicFramePr>
          <p:cNvPr id="5" name="Table 4">
            <a:extLst>
              <a:ext uri="{FF2B5EF4-FFF2-40B4-BE49-F238E27FC236}">
                <a16:creationId xmlns:a16="http://schemas.microsoft.com/office/drawing/2014/main" id="{146A4F15-FF9D-E543-94A5-47D860BDF19C}"/>
              </a:ext>
            </a:extLst>
          </p:cNvPr>
          <p:cNvGraphicFramePr>
            <a:graphicFrameLocks noGrp="1"/>
          </p:cNvGraphicFramePr>
          <p:nvPr>
            <p:extLst>
              <p:ext uri="{D42A27DB-BD31-4B8C-83A1-F6EECF244321}">
                <p14:modId xmlns:p14="http://schemas.microsoft.com/office/powerpoint/2010/main" val="2331122176"/>
              </p:ext>
            </p:extLst>
          </p:nvPr>
        </p:nvGraphicFramePr>
        <p:xfrm>
          <a:off x="877888" y="1343025"/>
          <a:ext cx="8343900" cy="2713038"/>
        </p:xfrm>
        <a:graphic>
          <a:graphicData uri="http://schemas.openxmlformats.org/drawingml/2006/table">
            <a:tbl>
              <a:tblPr firstRow="1" firstCol="1" bandRow="1">
                <a:tableStyleId>{5C22544A-7EE6-4342-B048-85BDC9FD1C3A}</a:tableStyleId>
              </a:tblPr>
              <a:tblGrid>
                <a:gridCol w="8343900">
                  <a:extLst>
                    <a:ext uri="{9D8B030D-6E8A-4147-A177-3AD203B41FA5}">
                      <a16:colId xmlns:a16="http://schemas.microsoft.com/office/drawing/2014/main" val="20000"/>
                    </a:ext>
                  </a:extLst>
                </a:gridCol>
              </a:tblGrid>
              <a:tr h="2713038">
                <a:tc>
                  <a:txBody>
                    <a:bodyPr/>
                    <a:lstStyle/>
                    <a:p>
                      <a:pPr>
                        <a:lnSpc>
                          <a:spcPct val="115000"/>
                        </a:lnSpc>
                        <a:spcBef>
                          <a:spcPts val="600"/>
                        </a:spcBef>
                        <a:spcAft>
                          <a:spcPts val="600"/>
                        </a:spcAft>
                      </a:pPr>
                      <a:r>
                        <a:rPr lang="tr-TR" sz="2000" kern="1200" dirty="0">
                          <a:solidFill>
                            <a:srgbClr val="002060"/>
                          </a:solidFill>
                          <a:latin typeface="Calibri" panose="020F0502020204030204" pitchFamily="34" charset="0"/>
                          <a:cs typeface="Times New Roman" panose="02020603050405020304" pitchFamily="18" charset="0"/>
                        </a:rPr>
                        <a:t>Öğrencilerimiz;</a:t>
                      </a:r>
                    </a:p>
                    <a:p>
                      <a:pPr marL="342900" indent="-342900">
                        <a:lnSpc>
                          <a:spcPct val="115000"/>
                        </a:lnSpc>
                        <a:spcBef>
                          <a:spcPts val="600"/>
                        </a:spcBef>
                        <a:spcAft>
                          <a:spcPts val="600"/>
                        </a:spcAft>
                        <a:buFont typeface="Arial" panose="020B0604020202020204" pitchFamily="34" charset="0"/>
                        <a:buChar char="•"/>
                      </a:pPr>
                      <a:r>
                        <a:rPr lang="tr-TR" sz="2000" b="0" kern="1200" dirty="0">
                          <a:solidFill>
                            <a:srgbClr val="002060"/>
                          </a:solidFill>
                          <a:latin typeface="Calibri" panose="020F0502020204030204" pitchFamily="34" charset="0"/>
                          <a:cs typeface="Times New Roman" panose="02020603050405020304" pitchFamily="18" charset="0"/>
                        </a:rPr>
                        <a:t>Üniversitemiz Kurumsal Akreditasyon süreci hakkında bilgilendirildiniz mi?</a:t>
                      </a:r>
                    </a:p>
                    <a:p>
                      <a:pPr marL="342900" indent="-342900">
                        <a:lnSpc>
                          <a:spcPct val="115000"/>
                        </a:lnSpc>
                        <a:spcBef>
                          <a:spcPts val="600"/>
                        </a:spcBef>
                        <a:spcAft>
                          <a:spcPts val="600"/>
                        </a:spcAft>
                        <a:buFont typeface="Arial" panose="020B0604020202020204" pitchFamily="34" charset="0"/>
                        <a:buChar char="•"/>
                      </a:pPr>
                      <a:r>
                        <a:rPr lang="tr-TR" sz="2000" b="0" kern="1200" dirty="0">
                          <a:solidFill>
                            <a:srgbClr val="002060"/>
                          </a:solidFill>
                          <a:latin typeface="Calibri" panose="020F0502020204030204" pitchFamily="34" charset="0"/>
                          <a:cs typeface="Times New Roman" panose="02020603050405020304" pitchFamily="18" charset="0"/>
                        </a:rPr>
                        <a:t>Üniversitemiz web sitesinde sunulan Kalite Güvence Sistemi’mize ilişkin belgeleri  incelediniz mi?</a:t>
                      </a:r>
                    </a:p>
                    <a:p>
                      <a:pPr marL="342900" indent="-342900">
                        <a:lnSpc>
                          <a:spcPct val="115000"/>
                        </a:lnSpc>
                        <a:spcBef>
                          <a:spcPts val="600"/>
                        </a:spcBef>
                        <a:spcAft>
                          <a:spcPts val="600"/>
                        </a:spcAft>
                        <a:buFont typeface="Arial" panose="020B0604020202020204" pitchFamily="34" charset="0"/>
                        <a:buChar char="•"/>
                      </a:pPr>
                      <a:r>
                        <a:rPr lang="tr-TR" sz="2000" b="0" kern="1200" dirty="0">
                          <a:solidFill>
                            <a:srgbClr val="002060"/>
                          </a:solidFill>
                          <a:latin typeface="Calibri" panose="020F0502020204030204" pitchFamily="34" charset="0"/>
                          <a:cs typeface="Times New Roman" panose="02020603050405020304" pitchFamily="18" charset="0"/>
                        </a:rPr>
                        <a:t>Aldığınız derslerin bilgi paketleri yeterli ve güncel mi?</a:t>
                      </a:r>
                    </a:p>
                    <a:p>
                      <a:pPr marL="342900" indent="-342900">
                        <a:lnSpc>
                          <a:spcPct val="115000"/>
                        </a:lnSpc>
                        <a:spcBef>
                          <a:spcPts val="600"/>
                        </a:spcBef>
                        <a:spcAft>
                          <a:spcPts val="600"/>
                        </a:spcAft>
                        <a:buFont typeface="Arial" panose="020B0604020202020204" pitchFamily="34" charset="0"/>
                        <a:buChar char="•"/>
                      </a:pPr>
                      <a:r>
                        <a:rPr lang="tr-TR" sz="2000" b="0" kern="1200" dirty="0">
                          <a:solidFill>
                            <a:srgbClr val="002060"/>
                          </a:solidFill>
                          <a:latin typeface="Calibri" panose="020F0502020204030204" pitchFamily="34" charset="0"/>
                          <a:cs typeface="Times New Roman" panose="02020603050405020304" pitchFamily="18" charset="0"/>
                        </a:rPr>
                        <a:t>Danışmanınız ile iletişim halinde misiniz?</a:t>
                      </a:r>
                      <a:endParaRPr lang="tr-TR" sz="2000" b="0"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a:extLst>
              <a:ext uri="{FF2B5EF4-FFF2-40B4-BE49-F238E27FC236}">
                <a16:creationId xmlns:a16="http://schemas.microsoft.com/office/drawing/2014/main" id="{5F8131C1-0B6D-9A48-9C7B-2EE99F8F25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2FD8EE-5C14-4C43-A5E6-221365216D1E}"/>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75779" name="Picture 6">
            <a:extLst>
              <a:ext uri="{FF2B5EF4-FFF2-40B4-BE49-F238E27FC236}">
                <a16:creationId xmlns:a16="http://schemas.microsoft.com/office/drawing/2014/main" id="{B6E547E4-60A2-314D-AABB-32F379F3E4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12">
            <a:extLst>
              <a:ext uri="{FF2B5EF4-FFF2-40B4-BE49-F238E27FC236}">
                <a16:creationId xmlns:a16="http://schemas.microsoft.com/office/drawing/2014/main" id="{6E2F903B-C4A8-C448-9B69-91BC3037641D}"/>
              </a:ext>
            </a:extLst>
          </p:cNvPr>
          <p:cNvSpPr>
            <a:spLocks noChangeArrowheads="1"/>
          </p:cNvSpPr>
          <p:nvPr/>
        </p:nvSpPr>
        <p:spPr bwMode="auto">
          <a:xfrm>
            <a:off x="801688" y="544513"/>
            <a:ext cx="5375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a:solidFill>
                  <a:srgbClr val="00B0F0"/>
                </a:solidFill>
              </a:rPr>
              <a:t>ÜNİVERSİTE OLARAK HAZIR MIYIZ?</a:t>
            </a:r>
          </a:p>
        </p:txBody>
      </p:sp>
      <p:sp>
        <p:nvSpPr>
          <p:cNvPr id="3" name="Rectangle 2">
            <a:extLst>
              <a:ext uri="{FF2B5EF4-FFF2-40B4-BE49-F238E27FC236}">
                <a16:creationId xmlns:a16="http://schemas.microsoft.com/office/drawing/2014/main" id="{C4D27E1B-8485-FE49-9B39-6C5B28857D0B}"/>
              </a:ext>
            </a:extLst>
          </p:cNvPr>
          <p:cNvSpPr/>
          <p:nvPr/>
        </p:nvSpPr>
        <p:spPr>
          <a:xfrm>
            <a:off x="801688" y="1528763"/>
            <a:ext cx="10360025" cy="3548062"/>
          </a:xfrm>
          <a:prstGeom prst="rect">
            <a:avLst/>
          </a:prstGeom>
        </p:spPr>
        <p:txBody>
          <a:bodyPr>
            <a:spAutoFit/>
          </a:bodyPr>
          <a:lstStyle/>
          <a:p>
            <a:pPr>
              <a:spcAft>
                <a:spcPts val="1200"/>
              </a:spcAft>
              <a:defRPr/>
            </a:pPr>
            <a:r>
              <a:rPr lang="tr-TR" sz="2000" b="1" dirty="0">
                <a:solidFill>
                  <a:srgbClr val="002060"/>
                </a:solidFill>
                <a:cs typeface="Times New Roman" panose="02020603050405020304" pitchFamily="18" charset="0"/>
              </a:rPr>
              <a:t>İdari Birim Yöneticilerimiz;</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Birim personelinizi Üniversitemiz Kurumsal Akreditasyon süreci hakkında  bilgilendirdiniz mi?</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Personelinizin görev ve sorumlulukları tanımlı mı?</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Biriminiz web sitesini kontrol edip güncellediniz mi?</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Üniversitemizin 2019 yılı Kurum İç Değerlendirme Raporu (KİDR)’nu  incelediniz mi?</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Üniversitemiz web sitesinde sunulan Kalite Güvence Sistemi’mize ilişkin belgeleri incelediniz mi</a:t>
            </a:r>
            <a:r>
              <a:rPr lang="tr-TR" dirty="0">
                <a:solidFill>
                  <a:srgbClr val="002060"/>
                </a:solidFill>
              </a:rPr>
              <a:t>?</a:t>
            </a:r>
          </a:p>
          <a:p>
            <a:pPr>
              <a:lnSpc>
                <a:spcPct val="115000"/>
              </a:lnSpc>
              <a:spcBef>
                <a:spcPts val="600"/>
              </a:spcBef>
              <a:spcAft>
                <a:spcPts val="600"/>
              </a:spcAft>
              <a:defRPr/>
            </a:pPr>
            <a:endParaRPr lang="tr-TR" dirty="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a:extLst>
              <a:ext uri="{FF2B5EF4-FFF2-40B4-BE49-F238E27FC236}">
                <a16:creationId xmlns:a16="http://schemas.microsoft.com/office/drawing/2014/main" id="{81D35D61-409C-B14C-9A55-E3F38F4CBA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E74E559-5FA7-334F-A83D-FBFECCEE938E}"/>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77827" name="Picture 6">
            <a:extLst>
              <a:ext uri="{FF2B5EF4-FFF2-40B4-BE49-F238E27FC236}">
                <a16:creationId xmlns:a16="http://schemas.microsoft.com/office/drawing/2014/main" id="{9C0168C7-817A-8D44-BE02-9FC32E7657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12">
            <a:extLst>
              <a:ext uri="{FF2B5EF4-FFF2-40B4-BE49-F238E27FC236}">
                <a16:creationId xmlns:a16="http://schemas.microsoft.com/office/drawing/2014/main" id="{CDA4B7AD-1B31-B344-AB81-D2460B1CF5A8}"/>
              </a:ext>
            </a:extLst>
          </p:cNvPr>
          <p:cNvSpPr>
            <a:spLocks noChangeArrowheads="1"/>
          </p:cNvSpPr>
          <p:nvPr/>
        </p:nvSpPr>
        <p:spPr bwMode="auto">
          <a:xfrm>
            <a:off x="801688" y="544513"/>
            <a:ext cx="5375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b="1">
                <a:solidFill>
                  <a:srgbClr val="00B0F0"/>
                </a:solidFill>
              </a:rPr>
              <a:t>ÜNİVERSİTE OLARAK HAZIR MIYIZ?</a:t>
            </a:r>
          </a:p>
        </p:txBody>
      </p:sp>
      <p:sp>
        <p:nvSpPr>
          <p:cNvPr id="3" name="Rectangle 2">
            <a:extLst>
              <a:ext uri="{FF2B5EF4-FFF2-40B4-BE49-F238E27FC236}">
                <a16:creationId xmlns:a16="http://schemas.microsoft.com/office/drawing/2014/main" id="{6399CDEA-EF05-2143-9700-1C2A4B1AD92B}"/>
              </a:ext>
            </a:extLst>
          </p:cNvPr>
          <p:cNvSpPr/>
          <p:nvPr/>
        </p:nvSpPr>
        <p:spPr>
          <a:xfrm>
            <a:off x="801688" y="1512888"/>
            <a:ext cx="10360025" cy="2554287"/>
          </a:xfrm>
          <a:prstGeom prst="rect">
            <a:avLst/>
          </a:prstGeom>
        </p:spPr>
        <p:txBody>
          <a:bodyPr>
            <a:spAutoFit/>
          </a:bodyPr>
          <a:lstStyle/>
          <a:p>
            <a:pPr>
              <a:spcAft>
                <a:spcPts val="1200"/>
              </a:spcAft>
              <a:defRPr/>
            </a:pPr>
            <a:r>
              <a:rPr lang="tr-TR" sz="2000" b="1" dirty="0">
                <a:solidFill>
                  <a:srgbClr val="002060"/>
                </a:solidFill>
                <a:cs typeface="Times New Roman" panose="02020603050405020304" pitchFamily="18" charset="0"/>
              </a:rPr>
              <a:t>İdari Personelimiz;</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Üniversitemiz Kurumsal Akreditasyon süreci hakkında  bilgilendirildiniz mi?</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Sorumlu olduğunuz iş ve süreçler tanımlı mı?</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Üniversitemizin 2019 yılı Kurum İç Değerlendirme Raporu (KİDR)’nu   incelediniz mi?</a:t>
            </a:r>
          </a:p>
          <a:p>
            <a:pPr marL="342900" indent="-342900">
              <a:spcAft>
                <a:spcPts val="1200"/>
              </a:spcAft>
              <a:buFont typeface="Arial" panose="020B0604020202020204" pitchFamily="34" charset="0"/>
              <a:buChar char="•"/>
              <a:defRPr/>
            </a:pPr>
            <a:r>
              <a:rPr lang="tr-TR" sz="2000" dirty="0">
                <a:solidFill>
                  <a:srgbClr val="002060"/>
                </a:solidFill>
                <a:cs typeface="Times New Roman" panose="02020603050405020304" pitchFamily="18" charset="0"/>
              </a:rPr>
              <a:t>Üniversitemiz web sitesinde sunulan Kalite Güvence Sistemi’mize ilişkin belgeleri incelediniz mi?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22F4A40B-BEE6-8B4B-9591-8195A45A9A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6510A6-2730-D347-A0D3-1AC77936382F}"/>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26628" name="Picture 6">
            <a:extLst>
              <a:ext uri="{FF2B5EF4-FFF2-40B4-BE49-F238E27FC236}">
                <a16:creationId xmlns:a16="http://schemas.microsoft.com/office/drawing/2014/main" id="{81F0CDF1-215E-5240-86A5-6C6B341A7B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3C2559AD-1D1F-9945-9929-02127CA5BA14}"/>
              </a:ext>
            </a:extLst>
          </p:cNvPr>
          <p:cNvPicPr>
            <a:picLocks noChangeAspect="1"/>
          </p:cNvPicPr>
          <p:nvPr/>
        </p:nvPicPr>
        <p:blipFill>
          <a:blip r:embed="rId4"/>
          <a:stretch>
            <a:fillRect/>
          </a:stretch>
        </p:blipFill>
        <p:spPr>
          <a:xfrm>
            <a:off x="8012137" y="3563650"/>
            <a:ext cx="4179863" cy="2359600"/>
          </a:xfrm>
          <a:prstGeom prst="rect">
            <a:avLst/>
          </a:prstGeom>
        </p:spPr>
      </p:pic>
      <p:pic>
        <p:nvPicPr>
          <p:cNvPr id="4" name="Resim 3">
            <a:extLst>
              <a:ext uri="{FF2B5EF4-FFF2-40B4-BE49-F238E27FC236}">
                <a16:creationId xmlns:a16="http://schemas.microsoft.com/office/drawing/2014/main" id="{092E29B4-D40C-3A4B-82E0-6CF5888A0D70}"/>
              </a:ext>
            </a:extLst>
          </p:cNvPr>
          <p:cNvPicPr>
            <a:picLocks noChangeAspect="1"/>
          </p:cNvPicPr>
          <p:nvPr/>
        </p:nvPicPr>
        <p:blipFill>
          <a:blip r:embed="rId4"/>
          <a:stretch>
            <a:fillRect/>
          </a:stretch>
        </p:blipFill>
        <p:spPr>
          <a:xfrm>
            <a:off x="0" y="97503"/>
            <a:ext cx="4179863" cy="2359600"/>
          </a:xfrm>
          <a:prstGeom prst="rect">
            <a:avLst/>
          </a:prstGeom>
        </p:spPr>
      </p:pic>
      <p:sp>
        <p:nvSpPr>
          <p:cNvPr id="6" name="TextBox 6">
            <a:extLst>
              <a:ext uri="{FF2B5EF4-FFF2-40B4-BE49-F238E27FC236}">
                <a16:creationId xmlns:a16="http://schemas.microsoft.com/office/drawing/2014/main" id="{F218E7E8-128B-4074-9779-08CA7ADD0D46}"/>
              </a:ext>
            </a:extLst>
          </p:cNvPr>
          <p:cNvSpPr txBox="1">
            <a:spLocks noChangeArrowheads="1"/>
          </p:cNvSpPr>
          <p:nvPr/>
        </p:nvSpPr>
        <p:spPr bwMode="auto">
          <a:xfrm>
            <a:off x="1767840" y="2545709"/>
            <a:ext cx="86563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tr-TR" altLang="tr-TR" b="1" dirty="0">
                <a:solidFill>
                  <a:srgbClr val="C00000"/>
                </a:solidFill>
                <a:effectLst>
                  <a:outerShdw blurRad="38100" dist="38100" dir="2700000" algn="tl">
                    <a:srgbClr val="000000">
                      <a:alpha val="43137"/>
                    </a:srgbClr>
                  </a:outerShdw>
                </a:effectLst>
              </a:rPr>
              <a:t>KURUMSAL İÇ DEĞERLENDİRME RAPORUMUZ (KİDR) TÜM ÖĞRETİM ÜYELERİMİZ TARAFINDAN OKUNMALIDIR.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a:extLst>
              <a:ext uri="{FF2B5EF4-FFF2-40B4-BE49-F238E27FC236}">
                <a16:creationId xmlns:a16="http://schemas.microsoft.com/office/drawing/2014/main" id="{74462BA0-0B2E-154C-89D7-88C8A19008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01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C36939E-726C-244B-B456-9B31E5155AA2}"/>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79875" name="Picture 6">
            <a:extLst>
              <a:ext uri="{FF2B5EF4-FFF2-40B4-BE49-F238E27FC236}">
                <a16:creationId xmlns:a16="http://schemas.microsoft.com/office/drawing/2014/main" id="{D1186DBF-E4E3-BF41-9BFD-FCE3BD426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a:extLst>
              <a:ext uri="{FF2B5EF4-FFF2-40B4-BE49-F238E27FC236}">
                <a16:creationId xmlns:a16="http://schemas.microsoft.com/office/drawing/2014/main" id="{CA8AF867-4894-D444-BF3A-F7713B0B03D7}"/>
              </a:ext>
            </a:extLst>
          </p:cNvPr>
          <p:cNvSpPr>
            <a:spLocks noChangeArrowheads="1"/>
          </p:cNvSpPr>
          <p:nvPr/>
        </p:nvSpPr>
        <p:spPr bwMode="auto">
          <a:xfrm>
            <a:off x="0" y="0"/>
            <a:ext cx="9513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400" b="1">
                <a:solidFill>
                  <a:srgbClr val="00B0F0"/>
                </a:solidFill>
              </a:rPr>
              <a:t>İLGİLİ DOKÜMANLAR</a:t>
            </a:r>
          </a:p>
        </p:txBody>
      </p:sp>
      <p:sp>
        <p:nvSpPr>
          <p:cNvPr id="37894" name="Rectangle 3">
            <a:extLst>
              <a:ext uri="{FF2B5EF4-FFF2-40B4-BE49-F238E27FC236}">
                <a16:creationId xmlns:a16="http://schemas.microsoft.com/office/drawing/2014/main" id="{404B66EC-82A7-3442-B019-906FBFAD8E6A}"/>
              </a:ext>
            </a:extLst>
          </p:cNvPr>
          <p:cNvSpPr>
            <a:spLocks noChangeArrowheads="1"/>
          </p:cNvSpPr>
          <p:nvPr/>
        </p:nvSpPr>
        <p:spPr bwMode="auto">
          <a:xfrm>
            <a:off x="1106488" y="461963"/>
            <a:ext cx="997902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001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tr-TR" altLang="tr-TR" sz="1400" dirty="0">
                <a:solidFill>
                  <a:srgbClr val="333333"/>
                </a:solidFill>
                <a:latin typeface="Arial" panose="020B0604020202020204" pitchFamily="34" charset="0"/>
                <a:cs typeface="Times New Roman" panose="02020603050405020304" pitchFamily="18" charset="0"/>
              </a:rPr>
              <a:t> </a:t>
            </a:r>
            <a:endParaRPr lang="tr-TR" altLang="tr-TR" sz="1600" dirty="0">
              <a:latin typeface="Times New Roman" panose="02020603050405020304" pitchFamily="18" charset="0"/>
              <a:cs typeface="Times New Roman" panose="02020603050405020304" pitchFamily="18" charset="0"/>
            </a:endParaRPr>
          </a:p>
          <a:p>
            <a:pPr>
              <a:lnSpc>
                <a:spcPct val="100000"/>
              </a:lnSpc>
              <a:spcBef>
                <a:spcPct val="0"/>
              </a:spcBef>
              <a:buFont typeface="Times New Roman" panose="02020603050405020304" pitchFamily="18" charset="0"/>
              <a:buChar char="-"/>
              <a:defRPr/>
            </a:pPr>
            <a:r>
              <a:rPr lang="tr-TR" altLang="tr-TR" sz="1600" dirty="0">
                <a:solidFill>
                  <a:srgbClr val="333333"/>
                </a:solidFill>
                <a:latin typeface="Arial" panose="020B0604020202020204" pitchFamily="34" charset="0"/>
                <a:cs typeface="Times New Roman" panose="02020603050405020304" pitchFamily="18" charset="0"/>
              </a:rPr>
              <a:t>Ege Üniversitesi Kurumsal İç Değerlendirme Raporu</a:t>
            </a:r>
          </a:p>
          <a:p>
            <a:pPr marL="0" indent="0">
              <a:lnSpc>
                <a:spcPct val="100000"/>
              </a:lnSpc>
              <a:spcBef>
                <a:spcPct val="0"/>
              </a:spcBef>
              <a:buFont typeface="Arial" panose="020B0604020202020204" pitchFamily="34" charset="0"/>
              <a:buNone/>
              <a:defRPr/>
            </a:pPr>
            <a:r>
              <a:rPr lang="tr-TR" altLang="tr-TR" sz="1400" dirty="0">
                <a:solidFill>
                  <a:srgbClr val="333333"/>
                </a:solidFill>
                <a:latin typeface="Arial" panose="020B0604020202020204" pitchFamily="34" charset="0"/>
                <a:cs typeface="Times New Roman" panose="02020603050405020304" pitchFamily="18" charset="0"/>
              </a:rPr>
              <a:t>      (</a:t>
            </a:r>
            <a:r>
              <a:rPr lang="tr-TR" altLang="tr-TR" sz="1600" u="sng" dirty="0">
                <a:solidFill>
                  <a:srgbClr val="0000FF"/>
                </a:solidFill>
                <a:latin typeface="Times New Roman" panose="02020603050405020304" pitchFamily="18" charset="0"/>
                <a:cs typeface="Times New Roman" panose="02020603050405020304" pitchFamily="18" charset="0"/>
                <a:hlinkClick r:id="rId4"/>
              </a:rPr>
              <a:t>https://kalite.ege.edu.tr/files/kalite/icerik/2019kidr.pdf</a:t>
            </a:r>
            <a:r>
              <a:rPr lang="tr-TR" altLang="tr-TR" sz="1400" dirty="0">
                <a:solidFill>
                  <a:srgbClr val="333333"/>
                </a:solidFill>
                <a:latin typeface="Arial" panose="020B0604020202020204" pitchFamily="34" charset="0"/>
                <a:cs typeface="Times New Roman" panose="02020603050405020304" pitchFamily="18" charset="0"/>
              </a:rPr>
              <a:t>)</a:t>
            </a:r>
            <a:endParaRPr lang="tr-TR" altLang="tr-TR" sz="1600" dirty="0">
              <a:latin typeface="Times New Roman" panose="02020603050405020304" pitchFamily="18" charset="0"/>
              <a:cs typeface="Times New Roman" panose="02020603050405020304" pitchFamily="18" charset="0"/>
            </a:endParaRPr>
          </a:p>
          <a:p>
            <a:pPr>
              <a:lnSpc>
                <a:spcPct val="100000"/>
              </a:lnSpc>
              <a:spcBef>
                <a:spcPct val="0"/>
              </a:spcBef>
              <a:buFont typeface="Times New Roman" panose="02020603050405020304" pitchFamily="18" charset="0"/>
              <a:buChar char="-"/>
              <a:defRPr/>
            </a:pPr>
            <a:endParaRPr lang="tr-TR" altLang="tr-TR" sz="1600" dirty="0">
              <a:solidFill>
                <a:srgbClr val="333333"/>
              </a:solidFill>
              <a:latin typeface="Arial" panose="020B0604020202020204" pitchFamily="34" charset="0"/>
              <a:cs typeface="Times New Roman" panose="02020603050405020304" pitchFamily="18" charset="0"/>
            </a:endParaRPr>
          </a:p>
          <a:p>
            <a:pPr>
              <a:lnSpc>
                <a:spcPct val="100000"/>
              </a:lnSpc>
              <a:spcBef>
                <a:spcPct val="0"/>
              </a:spcBef>
              <a:buFont typeface="Times New Roman" panose="02020603050405020304" pitchFamily="18" charset="0"/>
              <a:buChar char="-"/>
              <a:defRPr/>
            </a:pPr>
            <a:r>
              <a:rPr lang="tr-TR" altLang="tr-TR" sz="1600" dirty="0">
                <a:solidFill>
                  <a:srgbClr val="333333"/>
                </a:solidFill>
                <a:latin typeface="Arial" panose="020B0604020202020204" pitchFamily="34" charset="0"/>
                <a:cs typeface="Times New Roman" panose="02020603050405020304" pitchFamily="18" charset="0"/>
              </a:rPr>
              <a:t>Ege Üniversitesi Kalite Güvencesi Web Sayfası</a:t>
            </a:r>
          </a:p>
          <a:p>
            <a:pPr>
              <a:lnSpc>
                <a:spcPct val="100000"/>
              </a:lnSpc>
              <a:spcBef>
                <a:spcPct val="0"/>
              </a:spcBef>
              <a:buFont typeface="Arial" panose="020B0604020202020204" pitchFamily="34" charset="0"/>
              <a:buNone/>
              <a:defRPr/>
            </a:pPr>
            <a:r>
              <a:rPr lang="tr-TR" altLang="tr-TR" sz="1600" dirty="0">
                <a:solidFill>
                  <a:srgbClr val="333333"/>
                </a:solidFill>
                <a:latin typeface="Arial" panose="020B0604020202020204" pitchFamily="34" charset="0"/>
                <a:cs typeface="Times New Roman" panose="02020603050405020304" pitchFamily="18" charset="0"/>
              </a:rPr>
              <a:t>	</a:t>
            </a:r>
            <a:r>
              <a:rPr lang="tr-TR" sz="1600" dirty="0">
                <a:solidFill>
                  <a:srgbClr val="FF0000"/>
                </a:solidFill>
                <a:hlinkClick r:id="rId5"/>
              </a:rPr>
              <a:t>https://kalite.ege.edu.tr/</a:t>
            </a:r>
            <a:endParaRPr lang="tr-TR" sz="1600" dirty="0">
              <a:solidFill>
                <a:srgbClr val="FF0000"/>
              </a:solidFill>
            </a:endParaRPr>
          </a:p>
          <a:p>
            <a:pPr>
              <a:lnSpc>
                <a:spcPct val="100000"/>
              </a:lnSpc>
              <a:spcBef>
                <a:spcPct val="0"/>
              </a:spcBef>
              <a:buFont typeface="Arial" panose="020B0604020202020204" pitchFamily="34" charset="0"/>
              <a:buNone/>
              <a:defRPr/>
            </a:pPr>
            <a:endParaRPr lang="tr-TR" sz="1600" dirty="0">
              <a:solidFill>
                <a:srgbClr val="FF0000"/>
              </a:solidFill>
            </a:endParaRPr>
          </a:p>
          <a:p>
            <a:pPr>
              <a:lnSpc>
                <a:spcPct val="100000"/>
              </a:lnSpc>
              <a:spcBef>
                <a:spcPct val="0"/>
              </a:spcBef>
              <a:buFont typeface="Times New Roman" panose="02020603050405020304" pitchFamily="18" charset="0"/>
              <a:buChar char="-"/>
              <a:defRPr/>
            </a:pPr>
            <a:r>
              <a:rPr lang="tr-TR" altLang="tr-TR" sz="1600" dirty="0">
                <a:solidFill>
                  <a:srgbClr val="333333"/>
                </a:solidFill>
                <a:latin typeface="Arial" panose="020B0604020202020204" pitchFamily="34" charset="0"/>
                <a:cs typeface="Times New Roman" panose="02020603050405020304" pitchFamily="18" charset="0"/>
              </a:rPr>
              <a:t>Ege Üniversitesi 2019-2023 Stratejik Planı </a:t>
            </a:r>
          </a:p>
          <a:p>
            <a:pPr>
              <a:lnSpc>
                <a:spcPct val="100000"/>
              </a:lnSpc>
              <a:spcBef>
                <a:spcPct val="0"/>
              </a:spcBef>
              <a:buFont typeface="Arial" panose="020B0604020202020204" pitchFamily="34" charset="0"/>
              <a:buNone/>
              <a:defRPr/>
            </a:pPr>
            <a:r>
              <a:rPr lang="tr-TR" altLang="tr-TR" sz="1400" dirty="0">
                <a:solidFill>
                  <a:srgbClr val="333333"/>
                </a:solidFill>
                <a:latin typeface="Arial" panose="020B0604020202020204" pitchFamily="34" charset="0"/>
                <a:cs typeface="Times New Roman" panose="02020603050405020304" pitchFamily="18" charset="0"/>
              </a:rPr>
              <a:t>	</a:t>
            </a:r>
            <a:r>
              <a:rPr lang="tr-TR" altLang="tr-TR" sz="1200" dirty="0">
                <a:solidFill>
                  <a:srgbClr val="333333"/>
                </a:solidFill>
                <a:latin typeface="Arial" panose="020B0604020202020204" pitchFamily="34" charset="0"/>
                <a:cs typeface="Times New Roman" panose="02020603050405020304" pitchFamily="18" charset="0"/>
              </a:rPr>
              <a:t>(</a:t>
            </a:r>
            <a:r>
              <a:rPr lang="tr-TR" altLang="tr-TR" sz="1400" u="sng" dirty="0">
                <a:solidFill>
                  <a:srgbClr val="0000FF"/>
                </a:solidFill>
                <a:latin typeface="Times New Roman" panose="02020603050405020304" pitchFamily="18" charset="0"/>
                <a:cs typeface="Times New Roman" panose="02020603050405020304" pitchFamily="18" charset="0"/>
                <a:hlinkClick r:id="rId6"/>
              </a:rPr>
              <a:t>http://sgdb.ege.edu.tr/files/sgdb/icerik/20192023ege.pdf</a:t>
            </a:r>
            <a:r>
              <a:rPr lang="tr-TR" altLang="tr-TR" sz="1200" dirty="0">
                <a:solidFill>
                  <a:srgbClr val="333333"/>
                </a:solidFill>
                <a:latin typeface="Arial" panose="020B0604020202020204" pitchFamily="34" charset="0"/>
                <a:cs typeface="Times New Roman" panose="02020603050405020304" pitchFamily="18" charset="0"/>
              </a:rPr>
              <a:t>)</a:t>
            </a:r>
            <a:endParaRPr lang="tr-TR" altLang="tr-TR" sz="1400" dirty="0">
              <a:latin typeface="Times New Roman" panose="02020603050405020304" pitchFamily="18" charset="0"/>
              <a:cs typeface="Times New Roman" panose="02020603050405020304" pitchFamily="18" charset="0"/>
            </a:endParaRPr>
          </a:p>
          <a:p>
            <a:pPr marL="0" indent="0">
              <a:lnSpc>
                <a:spcPct val="100000"/>
              </a:lnSpc>
              <a:spcBef>
                <a:spcPct val="0"/>
              </a:spcBef>
              <a:buFont typeface="Arial" panose="020B0604020202020204" pitchFamily="34" charset="0"/>
              <a:buNone/>
              <a:defRPr/>
            </a:pPr>
            <a:endParaRPr lang="tr-TR" altLang="tr-TR" sz="1600" dirty="0">
              <a:latin typeface="Times New Roman" panose="02020603050405020304" pitchFamily="18" charset="0"/>
              <a:cs typeface="Times New Roman" panose="02020603050405020304" pitchFamily="18" charset="0"/>
            </a:endParaRPr>
          </a:p>
          <a:p>
            <a:pPr>
              <a:lnSpc>
                <a:spcPct val="100000"/>
              </a:lnSpc>
              <a:spcBef>
                <a:spcPct val="0"/>
              </a:spcBef>
              <a:buFont typeface="Arial" panose="020B0604020202020204" pitchFamily="34" charset="0"/>
              <a:buNone/>
              <a:defRPr/>
            </a:pPr>
            <a:r>
              <a:rPr lang="tr-TR" altLang="tr-TR" sz="1600" dirty="0">
                <a:latin typeface="Times New Roman" panose="02020603050405020304" pitchFamily="18" charset="0"/>
                <a:cs typeface="Times New Roman" panose="02020603050405020304" pitchFamily="18" charset="0"/>
              </a:rPr>
              <a:t>-      </a:t>
            </a:r>
            <a:r>
              <a:rPr lang="tr-TR" altLang="tr-TR" sz="1600" dirty="0">
                <a:solidFill>
                  <a:srgbClr val="333333"/>
                </a:solidFill>
                <a:latin typeface="Arial" panose="020B0604020202020204" pitchFamily="34" charset="0"/>
                <a:cs typeface="Times New Roman" panose="02020603050405020304" pitchFamily="18" charset="0"/>
              </a:rPr>
              <a:t>Ege Üniversitesi Kalite Politikaları</a:t>
            </a:r>
            <a:endParaRPr lang="tr-TR" altLang="tr-TR" sz="1600" dirty="0">
              <a:latin typeface="Times New Roman" panose="02020603050405020304" pitchFamily="18" charset="0"/>
              <a:cs typeface="Times New Roman" panose="02020603050405020304" pitchFamily="18" charset="0"/>
            </a:endParaRPr>
          </a:p>
          <a:p>
            <a:pPr>
              <a:lnSpc>
                <a:spcPct val="100000"/>
              </a:lnSpc>
              <a:spcBef>
                <a:spcPct val="0"/>
              </a:spcBef>
              <a:buFont typeface="Arial" panose="020B0604020202020204" pitchFamily="34" charset="0"/>
              <a:buNone/>
              <a:defRPr/>
            </a:pPr>
            <a:r>
              <a:rPr lang="tr-TR" altLang="tr-TR" sz="1600" dirty="0">
                <a:latin typeface="Times New Roman" panose="02020603050405020304" pitchFamily="18" charset="0"/>
                <a:cs typeface="Times New Roman" panose="02020603050405020304" pitchFamily="18" charset="0"/>
              </a:rPr>
              <a:t>	</a:t>
            </a:r>
            <a:r>
              <a:rPr lang="tr-TR" sz="1600" dirty="0">
                <a:hlinkClick r:id="rId7"/>
              </a:rPr>
              <a:t>https://kalite.ege.edu.tr/tr-11183/kalite_politikalari.html</a:t>
            </a:r>
            <a:endParaRPr lang="tr-TR" sz="1600" dirty="0"/>
          </a:p>
          <a:p>
            <a:pPr>
              <a:lnSpc>
                <a:spcPct val="100000"/>
              </a:lnSpc>
              <a:spcBef>
                <a:spcPct val="0"/>
              </a:spcBef>
              <a:buFont typeface="Arial" panose="020B0604020202020204" pitchFamily="34" charset="0"/>
              <a:buNone/>
              <a:defRPr/>
            </a:pPr>
            <a:endParaRPr lang="tr-TR" altLang="tr-TR" sz="1600" dirty="0">
              <a:latin typeface="Times New Roman" panose="02020603050405020304" pitchFamily="18" charset="0"/>
              <a:cs typeface="Times New Roman" panose="02020603050405020304" pitchFamily="18" charset="0"/>
            </a:endParaRPr>
          </a:p>
          <a:p>
            <a:pPr>
              <a:lnSpc>
                <a:spcPct val="100000"/>
              </a:lnSpc>
              <a:spcBef>
                <a:spcPct val="0"/>
              </a:spcBef>
              <a:buFont typeface="Arial" panose="020B0604020202020204" pitchFamily="34" charset="0"/>
              <a:buNone/>
              <a:defRPr/>
            </a:pPr>
            <a:r>
              <a:rPr lang="tr-TR" altLang="tr-TR" sz="1600" dirty="0">
                <a:latin typeface="Times New Roman" panose="02020603050405020304" pitchFamily="18" charset="0"/>
                <a:cs typeface="Times New Roman" panose="02020603050405020304" pitchFamily="18" charset="0"/>
              </a:rPr>
              <a:t>-      </a:t>
            </a:r>
            <a:r>
              <a:rPr lang="tr-TR" altLang="tr-TR" sz="1600" dirty="0">
                <a:solidFill>
                  <a:srgbClr val="333333"/>
                </a:solidFill>
                <a:latin typeface="Arial" panose="020B0604020202020204" pitchFamily="34" charset="0"/>
                <a:cs typeface="Times New Roman" panose="02020603050405020304" pitchFamily="18" charset="0"/>
              </a:rPr>
              <a:t>Ege Üniversitesi Kalite El Kitabı</a:t>
            </a:r>
            <a:endParaRPr lang="tr-TR" altLang="tr-TR" sz="1600" dirty="0">
              <a:latin typeface="Times New Roman" panose="02020603050405020304" pitchFamily="18" charset="0"/>
              <a:cs typeface="Times New Roman" panose="02020603050405020304" pitchFamily="18" charset="0"/>
            </a:endParaRPr>
          </a:p>
          <a:p>
            <a:pPr>
              <a:lnSpc>
                <a:spcPct val="100000"/>
              </a:lnSpc>
              <a:spcBef>
                <a:spcPct val="0"/>
              </a:spcBef>
              <a:buFontTx/>
              <a:buNone/>
              <a:defRPr/>
            </a:pPr>
            <a:r>
              <a:rPr lang="tr-TR" altLang="tr-TR" sz="1600" dirty="0">
                <a:solidFill>
                  <a:srgbClr val="333333"/>
                </a:solidFill>
                <a:latin typeface="Arial" panose="020B0604020202020204" pitchFamily="34" charset="0"/>
                <a:cs typeface="Times New Roman" panose="02020603050405020304" pitchFamily="18" charset="0"/>
              </a:rPr>
              <a:t>      </a:t>
            </a:r>
            <a:r>
              <a:rPr lang="tr-TR" sz="1600" dirty="0">
                <a:hlinkClick r:id="rId8"/>
              </a:rPr>
              <a:t>https://kalite.ege.edu.tr/files/kalite/icerik/kaliteelkitabi.pdf</a:t>
            </a:r>
            <a:endParaRPr lang="tr-TR" altLang="tr-TR" sz="1600" dirty="0">
              <a:solidFill>
                <a:srgbClr val="333333"/>
              </a:solidFill>
              <a:latin typeface="Arial" panose="020B0604020202020204" pitchFamily="34" charset="0"/>
              <a:cs typeface="Times New Roman" panose="02020603050405020304" pitchFamily="18" charset="0"/>
            </a:endParaRPr>
          </a:p>
          <a:p>
            <a:pPr>
              <a:lnSpc>
                <a:spcPct val="100000"/>
              </a:lnSpc>
              <a:spcBef>
                <a:spcPct val="0"/>
              </a:spcBef>
              <a:buFontTx/>
              <a:buNone/>
              <a:defRPr/>
            </a:pPr>
            <a:endParaRPr lang="tr-TR" altLang="tr-TR" sz="1600" dirty="0">
              <a:solidFill>
                <a:srgbClr val="333333"/>
              </a:solidFill>
              <a:latin typeface="Arial" panose="020B0604020202020204" pitchFamily="34" charset="0"/>
              <a:cs typeface="Times New Roman" panose="02020603050405020304" pitchFamily="18" charset="0"/>
            </a:endParaRPr>
          </a:p>
          <a:p>
            <a:pPr>
              <a:lnSpc>
                <a:spcPct val="100000"/>
              </a:lnSpc>
              <a:spcBef>
                <a:spcPct val="0"/>
              </a:spcBef>
              <a:buFontTx/>
              <a:buChar char="-"/>
              <a:defRPr/>
            </a:pPr>
            <a:r>
              <a:rPr lang="tr-TR" altLang="tr-TR" sz="1600" dirty="0">
                <a:solidFill>
                  <a:srgbClr val="333333"/>
                </a:solidFill>
                <a:latin typeface="Arial" panose="020B0604020202020204" pitchFamily="34" charset="0"/>
                <a:cs typeface="Times New Roman" panose="02020603050405020304" pitchFamily="18" charset="0"/>
              </a:rPr>
              <a:t>Ege Üniversitesi Kalite Komisyon Yönergesi </a:t>
            </a:r>
            <a:r>
              <a:rPr lang="tr-TR" sz="1600" dirty="0">
                <a:solidFill>
                  <a:schemeClr val="accent1"/>
                </a:solidFill>
                <a:hlinkClick r:id="rId9"/>
              </a:rPr>
              <a:t>http://kalite.ege.edu.tr/files/kalite/icerik/kaliteyonerge2019(1).pdf</a:t>
            </a:r>
            <a:endParaRPr lang="tr-TR" altLang="tr-TR" sz="1600" dirty="0">
              <a:solidFill>
                <a:srgbClr val="333333"/>
              </a:solidFill>
              <a:latin typeface="Arial" panose="020B0604020202020204" pitchFamily="34" charset="0"/>
              <a:cs typeface="Times New Roman" panose="02020603050405020304" pitchFamily="18" charset="0"/>
            </a:endParaRPr>
          </a:p>
          <a:p>
            <a:pPr marL="0" indent="0">
              <a:lnSpc>
                <a:spcPct val="100000"/>
              </a:lnSpc>
              <a:spcBef>
                <a:spcPct val="0"/>
              </a:spcBef>
              <a:buFont typeface="Arial" panose="020B0604020202020204" pitchFamily="34" charset="0"/>
              <a:buNone/>
              <a:defRPr/>
            </a:pPr>
            <a:r>
              <a:rPr lang="tr-TR" sz="1800" dirty="0">
                <a:solidFill>
                  <a:srgbClr val="FF0000"/>
                </a:solidFill>
                <a:latin typeface="Times New Roman" panose="02020603050405020304" pitchFamily="18" charset="0"/>
                <a:cs typeface="Times New Roman" panose="02020603050405020304" pitchFamily="18" charset="0"/>
                <a:hlinkClick r:id="rId9"/>
              </a:rPr>
              <a:t>      </a:t>
            </a:r>
            <a:endParaRPr lang="tr-TR" altLang="tr-TR" sz="1800" dirty="0">
              <a:solidFill>
                <a:srgbClr val="FF0000"/>
              </a:solidFill>
              <a:latin typeface="Times New Roman" panose="02020603050405020304" pitchFamily="18" charset="0"/>
              <a:cs typeface="Times New Roman" panose="02020603050405020304" pitchFamily="18" charset="0"/>
            </a:endParaRPr>
          </a:p>
          <a:p>
            <a:pPr>
              <a:lnSpc>
                <a:spcPct val="100000"/>
              </a:lnSpc>
              <a:spcBef>
                <a:spcPct val="0"/>
              </a:spcBef>
              <a:buFont typeface="Times New Roman" panose="02020603050405020304" pitchFamily="18" charset="0"/>
              <a:buChar char="-"/>
              <a:defRPr/>
            </a:pPr>
            <a:r>
              <a:rPr lang="tr-TR" altLang="tr-TR" sz="1600" dirty="0">
                <a:solidFill>
                  <a:srgbClr val="333333"/>
                </a:solidFill>
                <a:latin typeface="Arial" panose="020B0604020202020204" pitchFamily="34" charset="0"/>
                <a:cs typeface="Times New Roman" panose="02020603050405020304" pitchFamily="18" charset="0"/>
              </a:rPr>
              <a:t>YÖKAK Kurumsal Değerlendirme Programı Dokümanlar</a:t>
            </a:r>
            <a:endParaRPr lang="tr-TR" altLang="tr-TR" sz="1400" dirty="0">
              <a:solidFill>
                <a:srgbClr val="333333"/>
              </a:solidFill>
              <a:latin typeface="Arial" panose="020B0604020202020204" pitchFamily="34" charset="0"/>
            </a:endParaRPr>
          </a:p>
          <a:p>
            <a:pPr>
              <a:lnSpc>
                <a:spcPct val="100000"/>
              </a:lnSpc>
              <a:spcBef>
                <a:spcPct val="0"/>
              </a:spcBef>
              <a:buFontTx/>
              <a:buNone/>
              <a:defRPr/>
            </a:pPr>
            <a:r>
              <a:rPr lang="tr-TR" altLang="tr-TR" sz="1600" dirty="0">
                <a:latin typeface="Times New Roman" panose="02020603050405020304" pitchFamily="18" charset="0"/>
                <a:cs typeface="Times New Roman" panose="02020603050405020304" pitchFamily="18" charset="0"/>
              </a:rPr>
              <a:t>      (</a:t>
            </a:r>
            <a:r>
              <a:rPr lang="tr-TR" altLang="tr-TR" sz="1600" u="sng" dirty="0">
                <a:solidFill>
                  <a:srgbClr val="0000FF"/>
                </a:solidFill>
                <a:latin typeface="Times New Roman" panose="02020603050405020304" pitchFamily="18" charset="0"/>
                <a:cs typeface="Times New Roman" panose="02020603050405020304" pitchFamily="18" charset="0"/>
                <a:hlinkClick r:id="rId10"/>
              </a:rPr>
              <a:t>https://yokak.gov.tr/degerlendirme-sureci/kurumsal-degerlendirme-programi-dokumanlar</a:t>
            </a:r>
            <a:r>
              <a:rPr lang="tr-TR" altLang="tr-TR" sz="1600" dirty="0">
                <a:latin typeface="Times New Roman" panose="02020603050405020304" pitchFamily="18" charset="0"/>
                <a:cs typeface="Times New Roman" panose="02020603050405020304" pitchFamily="18" charset="0"/>
              </a:rPr>
              <a:t>)</a:t>
            </a:r>
            <a:endParaRPr lang="tr-TR" altLang="tr-TR" sz="18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938DDBDB-8151-49E4-A3A9-054A35E162D9}"/>
              </a:ext>
            </a:extLst>
          </p:cNvPr>
          <p:cNvPicPr>
            <a:picLocks noChangeAspect="1"/>
          </p:cNvPicPr>
          <p:nvPr/>
        </p:nvPicPr>
        <p:blipFill>
          <a:blip r:embed="rId11"/>
          <a:stretch>
            <a:fillRect/>
          </a:stretch>
        </p:blipFill>
        <p:spPr>
          <a:xfrm>
            <a:off x="7977200" y="461963"/>
            <a:ext cx="4179863" cy="2359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22F4A40B-BEE6-8B4B-9591-8195A45A9A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6510A6-2730-D347-A0D3-1AC77936382F}"/>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prstClr val="white"/>
                </a:solidFill>
                <a:latin typeface="Calibri" charset="0"/>
              </a:rPr>
              <a:t>EGE </a:t>
            </a:r>
            <a:r>
              <a:rPr lang="en-US" sz="2400" dirty="0" err="1">
                <a:solidFill>
                  <a:prstClr val="white"/>
                </a:solidFill>
                <a:latin typeface="Calibri" charset="0"/>
              </a:rPr>
              <a:t>Üniversitesi</a:t>
            </a:r>
            <a:endParaRPr lang="en-US" sz="2400" dirty="0">
              <a:solidFill>
                <a:prstClr val="white"/>
              </a:solidFill>
              <a:latin typeface="Calibri" charset="0"/>
            </a:endParaRPr>
          </a:p>
        </p:txBody>
      </p:sp>
      <p:pic>
        <p:nvPicPr>
          <p:cNvPr id="26628" name="Picture 6">
            <a:extLst>
              <a:ext uri="{FF2B5EF4-FFF2-40B4-BE49-F238E27FC236}">
                <a16:creationId xmlns:a16="http://schemas.microsoft.com/office/drawing/2014/main" id="{81F0CDF1-215E-5240-86A5-6C6B341A7B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descr="Hedefi tam vurmuş üç ok">
            <a:extLst>
              <a:ext uri="{FF2B5EF4-FFF2-40B4-BE49-F238E27FC236}">
                <a16:creationId xmlns:a16="http://schemas.microsoft.com/office/drawing/2014/main" id="{A49C4E1A-F629-4FF8-856E-D34B73F690BF}"/>
              </a:ext>
            </a:extLst>
          </p:cNvPr>
          <p:cNvPicPr>
            <a:picLocks noChangeAspect="1"/>
          </p:cNvPicPr>
          <p:nvPr/>
        </p:nvPicPr>
        <p:blipFill>
          <a:blip r:embed="rId4"/>
          <a:stretch>
            <a:fillRect/>
          </a:stretch>
        </p:blipFill>
        <p:spPr>
          <a:xfrm>
            <a:off x="0" y="-24922"/>
            <a:ext cx="12192000" cy="6882921"/>
          </a:xfrm>
          <a:prstGeom prst="rect">
            <a:avLst/>
          </a:prstGeom>
        </p:spPr>
      </p:pic>
      <p:sp>
        <p:nvSpPr>
          <p:cNvPr id="26630" name="Dikdörtgen 2">
            <a:extLst>
              <a:ext uri="{FF2B5EF4-FFF2-40B4-BE49-F238E27FC236}">
                <a16:creationId xmlns:a16="http://schemas.microsoft.com/office/drawing/2014/main" id="{E615F672-B060-3442-9A72-10018F8CD178}"/>
              </a:ext>
            </a:extLst>
          </p:cNvPr>
          <p:cNvSpPr>
            <a:spLocks noChangeArrowheads="1"/>
          </p:cNvSpPr>
          <p:nvPr/>
        </p:nvSpPr>
        <p:spPr bwMode="auto">
          <a:xfrm>
            <a:off x="1554956" y="1227813"/>
            <a:ext cx="90820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tr-TR" altLang="tr-TR" sz="5400" b="1" dirty="0">
                <a:solidFill>
                  <a:srgbClr val="002060"/>
                </a:solidFill>
              </a:rPr>
              <a:t>HEDEF</a:t>
            </a:r>
          </a:p>
          <a:p>
            <a:pPr algn="ctr">
              <a:lnSpc>
                <a:spcPct val="100000"/>
              </a:lnSpc>
              <a:spcBef>
                <a:spcPct val="0"/>
              </a:spcBef>
              <a:buNone/>
            </a:pPr>
            <a:r>
              <a:rPr lang="tr-TR" altLang="tr-TR" sz="5400" b="1" dirty="0">
                <a:solidFill>
                  <a:schemeClr val="accent1">
                    <a:lumMod val="75000"/>
                  </a:schemeClr>
                </a:solidFill>
              </a:rPr>
              <a:t>650 Puan ve üstü</a:t>
            </a:r>
          </a:p>
          <a:p>
            <a:pPr algn="ctr">
              <a:lnSpc>
                <a:spcPct val="100000"/>
              </a:lnSpc>
              <a:spcBef>
                <a:spcPct val="0"/>
              </a:spcBef>
              <a:buNone/>
            </a:pPr>
            <a:r>
              <a:rPr lang="tr-TR" altLang="tr-TR" sz="5400" b="1" dirty="0">
                <a:solidFill>
                  <a:schemeClr val="accent1">
                    <a:lumMod val="75000"/>
                  </a:schemeClr>
                </a:solidFill>
              </a:rPr>
              <a:t>5 Yıl tam akreditasyon</a:t>
            </a:r>
          </a:p>
        </p:txBody>
      </p:sp>
      <p:pic>
        <p:nvPicPr>
          <p:cNvPr id="3" name="Picture 8">
            <a:extLst>
              <a:ext uri="{FF2B5EF4-FFF2-40B4-BE49-F238E27FC236}">
                <a16:creationId xmlns:a16="http://schemas.microsoft.com/office/drawing/2014/main" id="{8CE157E5-E718-422F-A1CB-45A1FD0ADF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9" y="3972719"/>
            <a:ext cx="14049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34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154533C4-D2EC-6249-B723-0AA67C535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a:extLst>
              <a:ext uri="{FF2B5EF4-FFF2-40B4-BE49-F238E27FC236}">
                <a16:creationId xmlns:a16="http://schemas.microsoft.com/office/drawing/2014/main" id="{957108DE-953F-0742-80C8-D078711E2726}"/>
              </a:ext>
            </a:extLst>
          </p:cNvPr>
          <p:cNvSpPr txBox="1">
            <a:spLocks noChangeArrowheads="1"/>
          </p:cNvSpPr>
          <p:nvPr/>
        </p:nvSpPr>
        <p:spPr bwMode="auto">
          <a:xfrm>
            <a:off x="1431925" y="4416504"/>
            <a:ext cx="9328150" cy="1200329"/>
          </a:xfrm>
          <a:prstGeom prst="rect">
            <a:avLst/>
          </a:prstGeom>
          <a:noFill/>
          <a:ln>
            <a:noFill/>
          </a:ln>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US" altLang="x-none" sz="7200" b="1" dirty="0">
                <a:solidFill>
                  <a:schemeClr val="accent1">
                    <a:lumMod val="50000"/>
                  </a:schemeClr>
                </a:solidFill>
              </a:rPr>
              <a:t>TEŞEKKÜRLER</a:t>
            </a:r>
            <a:endParaRPr lang="tr-TR" altLang="x-none" sz="7200" b="1" dirty="0">
              <a:solidFill>
                <a:schemeClr val="accent1">
                  <a:lumMod val="50000"/>
                </a:schemeClr>
              </a:solidFill>
            </a:endParaRPr>
          </a:p>
        </p:txBody>
      </p:sp>
      <p:pic>
        <p:nvPicPr>
          <p:cNvPr id="27652" name="Picture 6">
            <a:extLst>
              <a:ext uri="{FF2B5EF4-FFF2-40B4-BE49-F238E27FC236}">
                <a16:creationId xmlns:a16="http://schemas.microsoft.com/office/drawing/2014/main" id="{82281AA2-6DA0-F94F-B6F7-FBC6D37804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1149350"/>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4F3FD72-68A6-4F51-8643-EA32AFE82ADF}"/>
              </a:ext>
            </a:extLst>
          </p:cNvPr>
          <p:cNvSpPr txBox="1">
            <a:spLocks noChangeArrowheads="1"/>
          </p:cNvSpPr>
          <p:nvPr/>
        </p:nvSpPr>
        <p:spPr bwMode="auto">
          <a:xfrm>
            <a:off x="1307407" y="5593397"/>
            <a:ext cx="9326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1800" b="1" dirty="0">
                <a:solidFill>
                  <a:srgbClr val="203864"/>
                </a:solidFill>
              </a:rPr>
              <a:t>Kurumsal Gelişimi Planlama ve İzleme Koordinatörü</a:t>
            </a:r>
          </a:p>
          <a:p>
            <a:pPr algn="ctr" eaLnBrk="1" hangingPunct="1">
              <a:lnSpc>
                <a:spcPct val="100000"/>
              </a:lnSpc>
              <a:spcBef>
                <a:spcPct val="0"/>
              </a:spcBef>
              <a:buNone/>
            </a:pPr>
            <a:r>
              <a:rPr lang="tr-TR" altLang="tr-TR" sz="1800" b="1" dirty="0">
                <a:solidFill>
                  <a:srgbClr val="203864"/>
                </a:solidFill>
              </a:rPr>
              <a:t>Eylül,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C581C4E-87CB-CD48-BED6-AD98AB567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a:extLst>
              <a:ext uri="{FF2B5EF4-FFF2-40B4-BE49-F238E27FC236}">
                <a16:creationId xmlns:a16="http://schemas.microsoft.com/office/drawing/2014/main" id="{01ED815D-5C32-5E48-A034-C5C3BD3CE320}"/>
              </a:ext>
            </a:extLst>
          </p:cNvPr>
          <p:cNvSpPr txBox="1">
            <a:spLocks noChangeArrowheads="1"/>
          </p:cNvSpPr>
          <p:nvPr/>
        </p:nvSpPr>
        <p:spPr bwMode="auto">
          <a:xfrm>
            <a:off x="771525" y="574259"/>
            <a:ext cx="9328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tr-TR" altLang="tr-TR" b="1" dirty="0">
                <a:solidFill>
                  <a:srgbClr val="00B0F0"/>
                </a:solidFill>
              </a:rPr>
              <a:t>KURUMSAL AKREDİTASYON PROGRAMI (KAP)</a:t>
            </a:r>
          </a:p>
        </p:txBody>
      </p:sp>
      <p:sp>
        <p:nvSpPr>
          <p:cNvPr id="5124" name="TextBox 7">
            <a:extLst>
              <a:ext uri="{FF2B5EF4-FFF2-40B4-BE49-F238E27FC236}">
                <a16:creationId xmlns:a16="http://schemas.microsoft.com/office/drawing/2014/main" id="{EFB09C96-8558-1840-958B-500A80E6CF7C}"/>
              </a:ext>
            </a:extLst>
          </p:cNvPr>
          <p:cNvSpPr txBox="1">
            <a:spLocks noChangeArrowheads="1"/>
          </p:cNvSpPr>
          <p:nvPr/>
        </p:nvSpPr>
        <p:spPr bwMode="auto">
          <a:xfrm>
            <a:off x="771525" y="1490008"/>
            <a:ext cx="10607675" cy="3046988"/>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eaLnBrk="1" hangingPunct="1">
              <a:defRPr/>
            </a:pPr>
            <a:r>
              <a:rPr lang="tr-TR" sz="2400" i="1" dirty="0">
                <a:solidFill>
                  <a:schemeClr val="accent5">
                    <a:lumMod val="50000"/>
                  </a:schemeClr>
                </a:solidFill>
              </a:rPr>
              <a:t>Kurumsal Akreditasyon Programı,</a:t>
            </a:r>
            <a:r>
              <a:rPr lang="tr-TR" sz="2400" dirty="0">
                <a:solidFill>
                  <a:schemeClr val="accent5">
                    <a:lumMod val="50000"/>
                  </a:schemeClr>
                </a:solidFill>
              </a:rPr>
              <a:t> Yükseköğretim Kalite Kurulu (YÖKAK) tarafından gerçekleştirilen bir değerlendirme sürecidir. </a:t>
            </a:r>
          </a:p>
          <a:p>
            <a:pPr algn="just" eaLnBrk="1" hangingPunct="1">
              <a:defRPr/>
            </a:pPr>
            <a:endParaRPr lang="tr-TR" sz="2400" dirty="0">
              <a:solidFill>
                <a:schemeClr val="accent5">
                  <a:lumMod val="50000"/>
                </a:schemeClr>
              </a:solidFill>
            </a:endParaRPr>
          </a:p>
          <a:p>
            <a:pPr algn="just" eaLnBrk="1" hangingPunct="1">
              <a:defRPr/>
            </a:pPr>
            <a:r>
              <a:rPr lang="tr-TR" sz="2400" dirty="0">
                <a:solidFill>
                  <a:schemeClr val="accent5">
                    <a:lumMod val="50000"/>
                  </a:schemeClr>
                </a:solidFill>
              </a:rPr>
              <a:t>2020 yılın ilk defa yapılacak Kurumsal Akreditasyon Programına 54 üniversite başvuruda bulundu. </a:t>
            </a:r>
          </a:p>
          <a:p>
            <a:pPr algn="just" eaLnBrk="1" hangingPunct="1">
              <a:defRPr/>
            </a:pPr>
            <a:endParaRPr lang="tr-TR" sz="2400" dirty="0">
              <a:solidFill>
                <a:schemeClr val="accent5">
                  <a:lumMod val="50000"/>
                </a:schemeClr>
              </a:solidFill>
            </a:endParaRPr>
          </a:p>
          <a:p>
            <a:pPr algn="just" eaLnBrk="1" hangingPunct="1">
              <a:defRPr/>
            </a:pPr>
            <a:r>
              <a:rPr lang="tr-TR" sz="2400" dirty="0">
                <a:solidFill>
                  <a:schemeClr val="accent5">
                    <a:lumMod val="50000"/>
                  </a:schemeClr>
                </a:solidFill>
              </a:rPr>
              <a:t>Bu üniversiteler arasında Kurum İç Değerlendirme Raporlarına (KİDR) göre YÖKAK tarafından yapılan değerlendirmede 11 üniversite programa seçildi. </a:t>
            </a:r>
          </a:p>
        </p:txBody>
      </p:sp>
      <p:sp>
        <p:nvSpPr>
          <p:cNvPr id="2" name="TextBox 1">
            <a:extLst>
              <a:ext uri="{FF2B5EF4-FFF2-40B4-BE49-F238E27FC236}">
                <a16:creationId xmlns:a16="http://schemas.microsoft.com/office/drawing/2014/main" id="{F4C9C6B7-FFFD-8D49-BE00-D6C39E2B86B0}"/>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a:solidFill>
                  <a:schemeClr val="bg1"/>
                </a:solidFill>
                <a:latin typeface="Calibri" charset="0"/>
              </a:rPr>
              <a:t>EGE </a:t>
            </a:r>
            <a:r>
              <a:rPr lang="tr-TR" sz="2400">
                <a:solidFill>
                  <a:schemeClr val="bg1"/>
                </a:solidFill>
                <a:latin typeface="Calibri" charset="0"/>
              </a:rPr>
              <a:t>Üniversitesi</a:t>
            </a:r>
            <a:endParaRPr lang="tr-TR" sz="2400" dirty="0">
              <a:solidFill>
                <a:schemeClr val="bg1"/>
              </a:solidFill>
              <a:latin typeface="Calibri" charset="0"/>
            </a:endParaRPr>
          </a:p>
        </p:txBody>
      </p:sp>
      <p:pic>
        <p:nvPicPr>
          <p:cNvPr id="5126" name="Picture 6">
            <a:extLst>
              <a:ext uri="{FF2B5EF4-FFF2-40B4-BE49-F238E27FC236}">
                <a16:creationId xmlns:a16="http://schemas.microsoft.com/office/drawing/2014/main" id="{C3019709-C078-2346-8A46-767098D94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C581C4E-87CB-CD48-BED6-AD98AB567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a:extLst>
              <a:ext uri="{FF2B5EF4-FFF2-40B4-BE49-F238E27FC236}">
                <a16:creationId xmlns:a16="http://schemas.microsoft.com/office/drawing/2014/main" id="{01ED815D-5C32-5E48-A034-C5C3BD3CE320}"/>
              </a:ext>
            </a:extLst>
          </p:cNvPr>
          <p:cNvSpPr txBox="1">
            <a:spLocks noChangeArrowheads="1"/>
          </p:cNvSpPr>
          <p:nvPr/>
        </p:nvSpPr>
        <p:spPr bwMode="auto">
          <a:xfrm>
            <a:off x="771525" y="574259"/>
            <a:ext cx="9328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tr-TR" altLang="tr-TR" b="1" dirty="0">
                <a:solidFill>
                  <a:srgbClr val="00B0F0"/>
                </a:solidFill>
              </a:rPr>
              <a:t>KURUMSAL AKREDİTASYON PROGRAMI (KAP) ALINANLAR</a:t>
            </a:r>
          </a:p>
        </p:txBody>
      </p:sp>
      <p:sp>
        <p:nvSpPr>
          <p:cNvPr id="5124" name="TextBox 7">
            <a:extLst>
              <a:ext uri="{FF2B5EF4-FFF2-40B4-BE49-F238E27FC236}">
                <a16:creationId xmlns:a16="http://schemas.microsoft.com/office/drawing/2014/main" id="{EFB09C96-8558-1840-958B-500A80E6CF7C}"/>
              </a:ext>
            </a:extLst>
          </p:cNvPr>
          <p:cNvSpPr txBox="1">
            <a:spLocks noChangeArrowheads="1"/>
          </p:cNvSpPr>
          <p:nvPr/>
        </p:nvSpPr>
        <p:spPr bwMode="auto">
          <a:xfrm>
            <a:off x="771525" y="1286967"/>
            <a:ext cx="10607675" cy="4339650"/>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tr-TR" sz="2400" dirty="0">
                <a:solidFill>
                  <a:schemeClr val="accent5">
                    <a:lumMod val="50000"/>
                  </a:schemeClr>
                </a:solidFill>
              </a:rPr>
              <a:t>Akdeniz Üniversitesi</a:t>
            </a:r>
          </a:p>
          <a:p>
            <a:pPr algn="ctr" eaLnBrk="1" hangingPunct="1">
              <a:defRPr/>
            </a:pPr>
            <a:r>
              <a:rPr lang="tr-TR" sz="2400" dirty="0">
                <a:solidFill>
                  <a:schemeClr val="accent5">
                    <a:lumMod val="50000"/>
                  </a:schemeClr>
                </a:solidFill>
              </a:rPr>
              <a:t>Ankara Üniversitesi</a:t>
            </a:r>
          </a:p>
          <a:p>
            <a:pPr algn="ctr" eaLnBrk="1" hangingPunct="1">
              <a:defRPr/>
            </a:pPr>
            <a:r>
              <a:rPr lang="tr-TR" sz="2400" dirty="0">
                <a:solidFill>
                  <a:schemeClr val="accent5">
                    <a:lumMod val="50000"/>
                  </a:schemeClr>
                </a:solidFill>
              </a:rPr>
              <a:t>Atatürk Üniversitesi</a:t>
            </a:r>
          </a:p>
          <a:p>
            <a:pPr algn="ctr" eaLnBrk="1" hangingPunct="1">
              <a:defRPr/>
            </a:pPr>
            <a:r>
              <a:rPr lang="tr-TR" sz="3600" b="1" dirty="0">
                <a:solidFill>
                  <a:schemeClr val="accent5">
                    <a:lumMod val="75000"/>
                  </a:schemeClr>
                </a:solidFill>
              </a:rPr>
              <a:t>EGE ÜNİVERSİTESİ</a:t>
            </a:r>
          </a:p>
          <a:p>
            <a:pPr algn="ctr" eaLnBrk="1" hangingPunct="1">
              <a:defRPr/>
            </a:pPr>
            <a:r>
              <a:rPr lang="tr-TR" sz="2400" dirty="0">
                <a:solidFill>
                  <a:schemeClr val="accent5">
                    <a:lumMod val="50000"/>
                  </a:schemeClr>
                </a:solidFill>
              </a:rPr>
              <a:t>Erciyes Üniversitesi</a:t>
            </a:r>
          </a:p>
          <a:p>
            <a:pPr algn="ctr" eaLnBrk="1" hangingPunct="1">
              <a:defRPr/>
            </a:pPr>
            <a:r>
              <a:rPr lang="tr-TR" sz="2400" dirty="0">
                <a:solidFill>
                  <a:schemeClr val="accent5">
                    <a:lumMod val="50000"/>
                  </a:schemeClr>
                </a:solidFill>
              </a:rPr>
              <a:t>Gaziantep Üniversitesi</a:t>
            </a:r>
          </a:p>
          <a:p>
            <a:pPr algn="ctr" eaLnBrk="1" hangingPunct="1">
              <a:defRPr/>
            </a:pPr>
            <a:r>
              <a:rPr lang="tr-TR" sz="2400" dirty="0">
                <a:solidFill>
                  <a:schemeClr val="accent5">
                    <a:lumMod val="50000"/>
                  </a:schemeClr>
                </a:solidFill>
              </a:rPr>
              <a:t>İhsan Doğramacı Bilkent Üniversitesi</a:t>
            </a:r>
          </a:p>
          <a:p>
            <a:pPr algn="ctr" eaLnBrk="1" hangingPunct="1">
              <a:defRPr/>
            </a:pPr>
            <a:r>
              <a:rPr lang="tr-TR" sz="2400" dirty="0">
                <a:solidFill>
                  <a:schemeClr val="accent5">
                    <a:lumMod val="50000"/>
                  </a:schemeClr>
                </a:solidFill>
              </a:rPr>
              <a:t>İstanbul Teknik Üniversitesi</a:t>
            </a:r>
          </a:p>
          <a:p>
            <a:pPr algn="ctr" eaLnBrk="1" hangingPunct="1">
              <a:defRPr/>
            </a:pPr>
            <a:r>
              <a:rPr lang="tr-TR" sz="2400" dirty="0">
                <a:solidFill>
                  <a:schemeClr val="accent5">
                    <a:lumMod val="50000"/>
                  </a:schemeClr>
                </a:solidFill>
              </a:rPr>
              <a:t>Koç Üniversitesi</a:t>
            </a:r>
          </a:p>
          <a:p>
            <a:pPr algn="ctr" eaLnBrk="1" hangingPunct="1">
              <a:defRPr/>
            </a:pPr>
            <a:r>
              <a:rPr lang="tr-TR" sz="2400" dirty="0" err="1">
                <a:solidFill>
                  <a:schemeClr val="accent5">
                    <a:lumMod val="50000"/>
                  </a:schemeClr>
                </a:solidFill>
              </a:rPr>
              <a:t>Ondokuz</a:t>
            </a:r>
            <a:r>
              <a:rPr lang="tr-TR" sz="2400" dirty="0">
                <a:solidFill>
                  <a:schemeClr val="accent5">
                    <a:lumMod val="50000"/>
                  </a:schemeClr>
                </a:solidFill>
              </a:rPr>
              <a:t> Mayıs Üniversitesi</a:t>
            </a:r>
          </a:p>
          <a:p>
            <a:pPr algn="ctr" eaLnBrk="1" hangingPunct="1">
              <a:defRPr/>
            </a:pPr>
            <a:r>
              <a:rPr lang="tr-TR" sz="2400" dirty="0">
                <a:solidFill>
                  <a:schemeClr val="accent5">
                    <a:lumMod val="50000"/>
                  </a:schemeClr>
                </a:solidFill>
              </a:rPr>
              <a:t>TED Üniversitesi</a:t>
            </a:r>
          </a:p>
        </p:txBody>
      </p:sp>
      <p:sp>
        <p:nvSpPr>
          <p:cNvPr id="2" name="TextBox 1">
            <a:extLst>
              <a:ext uri="{FF2B5EF4-FFF2-40B4-BE49-F238E27FC236}">
                <a16:creationId xmlns:a16="http://schemas.microsoft.com/office/drawing/2014/main" id="{F4C9C6B7-FFFD-8D49-BE00-D6C39E2B86B0}"/>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a:solidFill>
                  <a:schemeClr val="bg1"/>
                </a:solidFill>
                <a:latin typeface="Calibri" charset="0"/>
              </a:rPr>
              <a:t>EGE </a:t>
            </a:r>
            <a:r>
              <a:rPr lang="en-US" sz="2400">
                <a:solidFill>
                  <a:schemeClr val="bg1"/>
                </a:solidFill>
                <a:latin typeface="Calibri" charset="0"/>
              </a:rPr>
              <a:t>Üniversitesi</a:t>
            </a:r>
            <a:endParaRPr lang="en-US" sz="2400" dirty="0">
              <a:solidFill>
                <a:schemeClr val="bg1"/>
              </a:solidFill>
              <a:latin typeface="Calibri" charset="0"/>
            </a:endParaRPr>
          </a:p>
        </p:txBody>
      </p:sp>
      <p:pic>
        <p:nvPicPr>
          <p:cNvPr id="5126" name="Picture 6">
            <a:extLst>
              <a:ext uri="{FF2B5EF4-FFF2-40B4-BE49-F238E27FC236}">
                <a16:creationId xmlns:a16="http://schemas.microsoft.com/office/drawing/2014/main" id="{C3019709-C078-2346-8A46-767098D94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a:extLst>
              <a:ext uri="{FF2B5EF4-FFF2-40B4-BE49-F238E27FC236}">
                <a16:creationId xmlns:a16="http://schemas.microsoft.com/office/drawing/2014/main" id="{9D1E7EBD-FFAB-2B42-8A9D-347EB3FBF73C}"/>
              </a:ext>
            </a:extLst>
          </p:cNvPr>
          <p:cNvPicPr>
            <a:picLocks noChangeAspect="1"/>
          </p:cNvPicPr>
          <p:nvPr/>
        </p:nvPicPr>
        <p:blipFill>
          <a:blip r:embed="rId4"/>
          <a:stretch>
            <a:fillRect/>
          </a:stretch>
        </p:blipFill>
        <p:spPr>
          <a:xfrm>
            <a:off x="7223652" y="2275066"/>
            <a:ext cx="4405053" cy="1150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71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circle(in)">
                                      <p:cBhvr>
                                        <p:cTn id="7" dur="2000"/>
                                        <p:tgtEl>
                                          <p:spTgt spid="512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124">
                                            <p:txEl>
                                              <p:pRg st="1" end="1"/>
                                            </p:txEl>
                                          </p:spTgt>
                                        </p:tgtEl>
                                        <p:attrNameLst>
                                          <p:attrName>style.visibility</p:attrName>
                                        </p:attrNameLst>
                                      </p:cBhvr>
                                      <p:to>
                                        <p:strVal val="visible"/>
                                      </p:to>
                                    </p:set>
                                    <p:animEffect transition="in" filter="circle(in)">
                                      <p:cBhvr>
                                        <p:cTn id="10" dur="2000"/>
                                        <p:tgtEl>
                                          <p:spTgt spid="512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124">
                                            <p:txEl>
                                              <p:pRg st="2" end="2"/>
                                            </p:txEl>
                                          </p:spTgt>
                                        </p:tgtEl>
                                        <p:attrNameLst>
                                          <p:attrName>style.visibility</p:attrName>
                                        </p:attrNameLst>
                                      </p:cBhvr>
                                      <p:to>
                                        <p:strVal val="visible"/>
                                      </p:to>
                                    </p:set>
                                    <p:animEffect transition="in" filter="circle(in)">
                                      <p:cBhvr>
                                        <p:cTn id="13" dur="2000"/>
                                        <p:tgtEl>
                                          <p:spTgt spid="5124">
                                            <p:txEl>
                                              <p:pRg st="2" end="2"/>
                                            </p:txEl>
                                          </p:spTgt>
                                        </p:tgtEl>
                                      </p:cBhvr>
                                    </p:animEffect>
                                  </p:childTnLst>
                                </p:cTn>
                              </p:par>
                              <p:par>
                                <p:cTn id="14" presetID="31" presetClass="entr" presetSubtype="0" fill="hold" nodeType="withEffect">
                                  <p:stCondLst>
                                    <p:cond delay="0"/>
                                  </p:stCondLst>
                                  <p:childTnLst>
                                    <p:set>
                                      <p:cBhvr>
                                        <p:cTn id="15" dur="1" fill="hold">
                                          <p:stCondLst>
                                            <p:cond delay="0"/>
                                          </p:stCondLst>
                                        </p:cTn>
                                        <p:tgtEl>
                                          <p:spTgt spid="5124">
                                            <p:txEl>
                                              <p:pRg st="3" end="3"/>
                                            </p:txEl>
                                          </p:spTgt>
                                        </p:tgtEl>
                                        <p:attrNameLst>
                                          <p:attrName>style.visibility</p:attrName>
                                        </p:attrNameLst>
                                      </p:cBhvr>
                                      <p:to>
                                        <p:strVal val="visible"/>
                                      </p:to>
                                    </p:set>
                                    <p:anim calcmode="lin" valueType="num">
                                      <p:cBhvr>
                                        <p:cTn id="16" dur="1000" fill="hold"/>
                                        <p:tgtEl>
                                          <p:spTgt spid="5124">
                                            <p:txEl>
                                              <p:pRg st="3" end="3"/>
                                            </p:txEl>
                                          </p:spTgt>
                                        </p:tgtEl>
                                        <p:attrNameLst>
                                          <p:attrName>ppt_w</p:attrName>
                                        </p:attrNameLst>
                                      </p:cBhvr>
                                      <p:tavLst>
                                        <p:tav tm="0">
                                          <p:val>
                                            <p:fltVal val="0"/>
                                          </p:val>
                                        </p:tav>
                                        <p:tav tm="100000">
                                          <p:val>
                                            <p:strVal val="#ppt_w"/>
                                          </p:val>
                                        </p:tav>
                                      </p:tavLst>
                                    </p:anim>
                                    <p:anim calcmode="lin" valueType="num">
                                      <p:cBhvr>
                                        <p:cTn id="17" dur="1000" fill="hold"/>
                                        <p:tgtEl>
                                          <p:spTgt spid="5124">
                                            <p:txEl>
                                              <p:pRg st="3" end="3"/>
                                            </p:txEl>
                                          </p:spTgt>
                                        </p:tgtEl>
                                        <p:attrNameLst>
                                          <p:attrName>ppt_h</p:attrName>
                                        </p:attrNameLst>
                                      </p:cBhvr>
                                      <p:tavLst>
                                        <p:tav tm="0">
                                          <p:val>
                                            <p:fltVal val="0"/>
                                          </p:val>
                                        </p:tav>
                                        <p:tav tm="100000">
                                          <p:val>
                                            <p:strVal val="#ppt_h"/>
                                          </p:val>
                                        </p:tav>
                                      </p:tavLst>
                                    </p:anim>
                                    <p:anim calcmode="lin" valueType="num">
                                      <p:cBhvr>
                                        <p:cTn id="18" dur="1000" fill="hold"/>
                                        <p:tgtEl>
                                          <p:spTgt spid="5124">
                                            <p:txEl>
                                              <p:pRg st="3" end="3"/>
                                            </p:txEl>
                                          </p:spTgt>
                                        </p:tgtEl>
                                        <p:attrNameLst>
                                          <p:attrName>style.rotation</p:attrName>
                                        </p:attrNameLst>
                                      </p:cBhvr>
                                      <p:tavLst>
                                        <p:tav tm="0">
                                          <p:val>
                                            <p:fltVal val="90"/>
                                          </p:val>
                                        </p:tav>
                                        <p:tav tm="100000">
                                          <p:val>
                                            <p:fltVal val="0"/>
                                          </p:val>
                                        </p:tav>
                                      </p:tavLst>
                                    </p:anim>
                                    <p:animEffect transition="in" filter="fade">
                                      <p:cBhvr>
                                        <p:cTn id="19" dur="1000"/>
                                        <p:tgtEl>
                                          <p:spTgt spid="5124">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124">
                                            <p:txEl>
                                              <p:pRg st="4" end="4"/>
                                            </p:txEl>
                                          </p:spTgt>
                                        </p:tgtEl>
                                        <p:attrNameLst>
                                          <p:attrName>style.visibility</p:attrName>
                                        </p:attrNameLst>
                                      </p:cBhvr>
                                      <p:to>
                                        <p:strVal val="visible"/>
                                      </p:to>
                                    </p:set>
                                    <p:animEffect transition="in" filter="circle(in)">
                                      <p:cBhvr>
                                        <p:cTn id="22" dur="2000"/>
                                        <p:tgtEl>
                                          <p:spTgt spid="5124">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124">
                                            <p:txEl>
                                              <p:pRg st="5" end="5"/>
                                            </p:txEl>
                                          </p:spTgt>
                                        </p:tgtEl>
                                        <p:attrNameLst>
                                          <p:attrName>style.visibility</p:attrName>
                                        </p:attrNameLst>
                                      </p:cBhvr>
                                      <p:to>
                                        <p:strVal val="visible"/>
                                      </p:to>
                                    </p:set>
                                    <p:animEffect transition="in" filter="circle(in)">
                                      <p:cBhvr>
                                        <p:cTn id="25" dur="2000"/>
                                        <p:tgtEl>
                                          <p:spTgt spid="5124">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124">
                                            <p:txEl>
                                              <p:pRg st="6" end="6"/>
                                            </p:txEl>
                                          </p:spTgt>
                                        </p:tgtEl>
                                        <p:attrNameLst>
                                          <p:attrName>style.visibility</p:attrName>
                                        </p:attrNameLst>
                                      </p:cBhvr>
                                      <p:to>
                                        <p:strVal val="visible"/>
                                      </p:to>
                                    </p:set>
                                    <p:animEffect transition="in" filter="circle(in)">
                                      <p:cBhvr>
                                        <p:cTn id="28" dur="2000"/>
                                        <p:tgtEl>
                                          <p:spTgt spid="5124">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124">
                                            <p:txEl>
                                              <p:pRg st="7" end="7"/>
                                            </p:txEl>
                                          </p:spTgt>
                                        </p:tgtEl>
                                        <p:attrNameLst>
                                          <p:attrName>style.visibility</p:attrName>
                                        </p:attrNameLst>
                                      </p:cBhvr>
                                      <p:to>
                                        <p:strVal val="visible"/>
                                      </p:to>
                                    </p:set>
                                    <p:animEffect transition="in" filter="circle(in)">
                                      <p:cBhvr>
                                        <p:cTn id="31" dur="2000"/>
                                        <p:tgtEl>
                                          <p:spTgt spid="5124">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124">
                                            <p:txEl>
                                              <p:pRg st="8" end="8"/>
                                            </p:txEl>
                                          </p:spTgt>
                                        </p:tgtEl>
                                        <p:attrNameLst>
                                          <p:attrName>style.visibility</p:attrName>
                                        </p:attrNameLst>
                                      </p:cBhvr>
                                      <p:to>
                                        <p:strVal val="visible"/>
                                      </p:to>
                                    </p:set>
                                    <p:animEffect transition="in" filter="circle(in)">
                                      <p:cBhvr>
                                        <p:cTn id="34" dur="2000"/>
                                        <p:tgtEl>
                                          <p:spTgt spid="5124">
                                            <p:txEl>
                                              <p:pRg st="8" end="8"/>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124">
                                            <p:txEl>
                                              <p:pRg st="9" end="9"/>
                                            </p:txEl>
                                          </p:spTgt>
                                        </p:tgtEl>
                                        <p:attrNameLst>
                                          <p:attrName>style.visibility</p:attrName>
                                        </p:attrNameLst>
                                      </p:cBhvr>
                                      <p:to>
                                        <p:strVal val="visible"/>
                                      </p:to>
                                    </p:set>
                                    <p:animEffect transition="in" filter="circle(in)">
                                      <p:cBhvr>
                                        <p:cTn id="37" dur="2000"/>
                                        <p:tgtEl>
                                          <p:spTgt spid="5124">
                                            <p:txEl>
                                              <p:pRg st="9" end="9"/>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124">
                                            <p:txEl>
                                              <p:pRg st="10" end="10"/>
                                            </p:txEl>
                                          </p:spTgt>
                                        </p:tgtEl>
                                        <p:attrNameLst>
                                          <p:attrName>style.visibility</p:attrName>
                                        </p:attrNameLst>
                                      </p:cBhvr>
                                      <p:to>
                                        <p:strVal val="visible"/>
                                      </p:to>
                                    </p:set>
                                    <p:animEffect transition="in" filter="circle(in)">
                                      <p:cBhvr>
                                        <p:cTn id="40" dur="2000"/>
                                        <p:tgtEl>
                                          <p:spTgt spid="512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C581C4E-87CB-CD48-BED6-AD98AB567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a:extLst>
              <a:ext uri="{FF2B5EF4-FFF2-40B4-BE49-F238E27FC236}">
                <a16:creationId xmlns:a16="http://schemas.microsoft.com/office/drawing/2014/main" id="{01ED815D-5C32-5E48-A034-C5C3BD3CE320}"/>
              </a:ext>
            </a:extLst>
          </p:cNvPr>
          <p:cNvSpPr txBox="1">
            <a:spLocks noChangeArrowheads="1"/>
          </p:cNvSpPr>
          <p:nvPr/>
        </p:nvSpPr>
        <p:spPr bwMode="auto">
          <a:xfrm>
            <a:off x="771524" y="574259"/>
            <a:ext cx="1050261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tr-TR" altLang="tr-TR" b="1" dirty="0">
                <a:solidFill>
                  <a:srgbClr val="00B0F0"/>
                </a:solidFill>
              </a:rPr>
              <a:t>KURUMSAL AKREDİTASYON PROGRAMI (KAP) DEĞERLENDİRME</a:t>
            </a:r>
          </a:p>
        </p:txBody>
      </p:sp>
      <p:sp>
        <p:nvSpPr>
          <p:cNvPr id="5124" name="TextBox 7">
            <a:extLst>
              <a:ext uri="{FF2B5EF4-FFF2-40B4-BE49-F238E27FC236}">
                <a16:creationId xmlns:a16="http://schemas.microsoft.com/office/drawing/2014/main" id="{EFB09C96-8558-1840-958B-500A80E6CF7C}"/>
              </a:ext>
            </a:extLst>
          </p:cNvPr>
          <p:cNvSpPr txBox="1">
            <a:spLocks noChangeArrowheads="1"/>
          </p:cNvSpPr>
          <p:nvPr/>
        </p:nvSpPr>
        <p:spPr bwMode="auto">
          <a:xfrm>
            <a:off x="771525" y="1055271"/>
            <a:ext cx="10607675" cy="452431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eaLnBrk="1" hangingPunct="1">
              <a:defRPr/>
            </a:pPr>
            <a:r>
              <a:rPr lang="tr-TR" sz="2400" i="1" dirty="0">
                <a:solidFill>
                  <a:schemeClr val="accent5">
                    <a:lumMod val="50000"/>
                  </a:schemeClr>
                </a:solidFill>
              </a:rPr>
              <a:t>Kurumsal Akreditasyon Programı</a:t>
            </a:r>
            <a:r>
              <a:rPr lang="tr-TR" sz="2400" dirty="0">
                <a:solidFill>
                  <a:schemeClr val="accent5">
                    <a:lumMod val="50000"/>
                  </a:schemeClr>
                </a:solidFill>
              </a:rPr>
              <a:t> değerlendirmesi YÖKAK tarafından oluşturulan bağımsız bir değerlendirme takımı tarafından; “planlama, uygulama, izleme (kontrol etme) ve iyileştirme (PUKÖ)” döngüsü kapsamında 1.000 puan üzerinden yapılır. </a:t>
            </a:r>
            <a:endParaRPr lang="tr-TR" altLang="x-none"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a:p>
            <a:pPr algn="just" eaLnBrk="1" hangingPunct="1">
              <a:defRPr/>
            </a:pPr>
            <a:endParaRPr lang="tr-TR" sz="2400" dirty="0">
              <a:solidFill>
                <a:schemeClr val="accent5">
                  <a:lumMod val="50000"/>
                </a:schemeClr>
              </a:solidFill>
            </a:endParaRPr>
          </a:p>
        </p:txBody>
      </p:sp>
      <p:sp>
        <p:nvSpPr>
          <p:cNvPr id="2" name="TextBox 1">
            <a:extLst>
              <a:ext uri="{FF2B5EF4-FFF2-40B4-BE49-F238E27FC236}">
                <a16:creationId xmlns:a16="http://schemas.microsoft.com/office/drawing/2014/main" id="{F4C9C6B7-FFFD-8D49-BE00-D6C39E2B86B0}"/>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tr-TR" sz="2400" b="1" dirty="0">
                <a:solidFill>
                  <a:schemeClr val="bg1"/>
                </a:solidFill>
                <a:latin typeface="Calibri" charset="0"/>
              </a:rPr>
              <a:t>EGE </a:t>
            </a:r>
            <a:r>
              <a:rPr lang="tr-TR" sz="2400" dirty="0">
                <a:solidFill>
                  <a:schemeClr val="bg1"/>
                </a:solidFill>
                <a:latin typeface="Calibri" charset="0"/>
              </a:rPr>
              <a:t>Üniversitesi</a:t>
            </a:r>
          </a:p>
        </p:txBody>
      </p:sp>
      <p:pic>
        <p:nvPicPr>
          <p:cNvPr id="5126" name="Picture 6">
            <a:extLst>
              <a:ext uri="{FF2B5EF4-FFF2-40B4-BE49-F238E27FC236}">
                <a16:creationId xmlns:a16="http://schemas.microsoft.com/office/drawing/2014/main" id="{C3019709-C078-2346-8A46-767098D94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o 3">
            <a:extLst>
              <a:ext uri="{FF2B5EF4-FFF2-40B4-BE49-F238E27FC236}">
                <a16:creationId xmlns:a16="http://schemas.microsoft.com/office/drawing/2014/main" id="{2DC12077-579E-6A47-9F7B-2741AD67EC54}"/>
              </a:ext>
            </a:extLst>
          </p:cNvPr>
          <p:cNvGraphicFramePr>
            <a:graphicFrameLocks noGrp="1"/>
          </p:cNvGraphicFramePr>
          <p:nvPr>
            <p:extLst>
              <p:ext uri="{D42A27DB-BD31-4B8C-83A1-F6EECF244321}">
                <p14:modId xmlns:p14="http://schemas.microsoft.com/office/powerpoint/2010/main" val="1896280814"/>
              </p:ext>
            </p:extLst>
          </p:nvPr>
        </p:nvGraphicFramePr>
        <p:xfrm>
          <a:off x="904009" y="2327822"/>
          <a:ext cx="7055427" cy="2743200"/>
        </p:xfrm>
        <a:graphic>
          <a:graphicData uri="http://schemas.openxmlformats.org/drawingml/2006/table">
            <a:tbl>
              <a:tblPr firstRow="1" bandRow="1">
                <a:tableStyleId>{5FD0F851-EC5A-4D38-B0AD-8093EC10F338}</a:tableStyleId>
              </a:tblPr>
              <a:tblGrid>
                <a:gridCol w="3408218">
                  <a:extLst>
                    <a:ext uri="{9D8B030D-6E8A-4147-A177-3AD203B41FA5}">
                      <a16:colId xmlns:a16="http://schemas.microsoft.com/office/drawing/2014/main" val="986789634"/>
                    </a:ext>
                  </a:extLst>
                </a:gridCol>
                <a:gridCol w="1672937">
                  <a:extLst>
                    <a:ext uri="{9D8B030D-6E8A-4147-A177-3AD203B41FA5}">
                      <a16:colId xmlns:a16="http://schemas.microsoft.com/office/drawing/2014/main" val="2053836684"/>
                    </a:ext>
                  </a:extLst>
                </a:gridCol>
                <a:gridCol w="1974272">
                  <a:extLst>
                    <a:ext uri="{9D8B030D-6E8A-4147-A177-3AD203B41FA5}">
                      <a16:colId xmlns:a16="http://schemas.microsoft.com/office/drawing/2014/main" val="4176778044"/>
                    </a:ext>
                  </a:extLst>
                </a:gridCol>
              </a:tblGrid>
              <a:tr h="370840">
                <a:tc>
                  <a:txBody>
                    <a:bodyPr/>
                    <a:lstStyle/>
                    <a:p>
                      <a:r>
                        <a:rPr lang="tr-TR" sz="2400" dirty="0">
                          <a:solidFill>
                            <a:schemeClr val="accent5">
                              <a:lumMod val="50000"/>
                            </a:schemeClr>
                          </a:solidFill>
                        </a:rPr>
                        <a:t>Başlık</a:t>
                      </a:r>
                    </a:p>
                  </a:txBody>
                  <a:tcPr/>
                </a:tc>
                <a:tc>
                  <a:txBody>
                    <a:bodyPr/>
                    <a:lstStyle/>
                    <a:p>
                      <a:endParaRPr lang="tr-TR" sz="2400" dirty="0">
                        <a:solidFill>
                          <a:schemeClr val="accent5">
                            <a:lumMod val="50000"/>
                          </a:schemeClr>
                        </a:solidFill>
                      </a:endParaRPr>
                    </a:p>
                  </a:txBody>
                  <a:tcPr/>
                </a:tc>
                <a:tc>
                  <a:txBody>
                    <a:bodyPr/>
                    <a:lstStyle/>
                    <a:p>
                      <a:r>
                        <a:rPr lang="tr-TR" sz="2400" dirty="0">
                          <a:solidFill>
                            <a:schemeClr val="accent5">
                              <a:lumMod val="50000"/>
                            </a:schemeClr>
                          </a:solidFill>
                        </a:rPr>
                        <a:t>Puan</a:t>
                      </a:r>
                    </a:p>
                  </a:txBody>
                  <a:tcPr/>
                </a:tc>
                <a:extLst>
                  <a:ext uri="{0D108BD9-81ED-4DB2-BD59-A6C34878D82A}">
                    <a16:rowId xmlns:a16="http://schemas.microsoft.com/office/drawing/2014/main" val="2831083202"/>
                  </a:ext>
                </a:extLst>
              </a:tr>
              <a:tr h="370840">
                <a:tc>
                  <a:txBody>
                    <a:bodyPr/>
                    <a:lstStyle/>
                    <a:p>
                      <a:r>
                        <a:rPr lang="tr-TR" sz="2400" dirty="0">
                          <a:solidFill>
                            <a:schemeClr val="accent5">
                              <a:lumMod val="50000"/>
                            </a:schemeClr>
                          </a:solidFill>
                        </a:rPr>
                        <a:t>Kalite güvencesi</a:t>
                      </a:r>
                      <a:endParaRPr lang="tr-TR" sz="2400" b="0" dirty="0">
                        <a:solidFill>
                          <a:schemeClr val="accent5">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sym typeface="Wingdings" pitchFamily="2" charset="2"/>
                        </a:rPr>
                        <a:t></a:t>
                      </a:r>
                      <a:endParaRPr lang="tr-TR" sz="2400" b="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rPr>
                        <a:t>200 puan</a:t>
                      </a:r>
                      <a:endParaRPr lang="tr-TR" sz="2400" b="0" dirty="0">
                        <a:solidFill>
                          <a:schemeClr val="accent5">
                            <a:lumMod val="50000"/>
                          </a:schemeClr>
                        </a:solidFill>
                      </a:endParaRPr>
                    </a:p>
                  </a:txBody>
                  <a:tcPr/>
                </a:tc>
                <a:extLst>
                  <a:ext uri="{0D108BD9-81ED-4DB2-BD59-A6C34878D82A}">
                    <a16:rowId xmlns:a16="http://schemas.microsoft.com/office/drawing/2014/main" val="436299820"/>
                  </a:ext>
                </a:extLst>
              </a:tr>
              <a:tr h="370840">
                <a:tc>
                  <a:txBody>
                    <a:bodyPr/>
                    <a:lstStyle/>
                    <a:p>
                      <a:r>
                        <a:rPr lang="tr-TR" sz="2400" dirty="0">
                          <a:solidFill>
                            <a:schemeClr val="accent5">
                              <a:lumMod val="50000"/>
                            </a:schemeClr>
                          </a:solidFill>
                        </a:rPr>
                        <a:t>Eğitim-öğretim</a:t>
                      </a:r>
                    </a:p>
                  </a:txBody>
                  <a:tcPr/>
                </a:tc>
                <a:tc>
                  <a:txBody>
                    <a:bodyPr/>
                    <a:lstStyle/>
                    <a:p>
                      <a:pPr algn="ctr"/>
                      <a:r>
                        <a:rPr lang="tr-TR" sz="2400" dirty="0">
                          <a:solidFill>
                            <a:schemeClr val="accent5">
                              <a:lumMod val="50000"/>
                            </a:schemeClr>
                          </a:solidFill>
                          <a:sym typeface="Wingdings" pitchFamily="2" charset="2"/>
                        </a:rPr>
                        <a:t></a:t>
                      </a:r>
                      <a:endParaRPr lang="tr-TR" sz="2400" dirty="0">
                        <a:solidFill>
                          <a:schemeClr val="accent5">
                            <a:lumMod val="50000"/>
                          </a:schemeClr>
                        </a:solidFill>
                      </a:endParaRPr>
                    </a:p>
                  </a:txBody>
                  <a:tcPr/>
                </a:tc>
                <a:tc>
                  <a:txBody>
                    <a:bodyPr/>
                    <a:lstStyle/>
                    <a:p>
                      <a:r>
                        <a:rPr lang="tr-TR" sz="2400" dirty="0">
                          <a:solidFill>
                            <a:schemeClr val="accent5">
                              <a:lumMod val="50000"/>
                            </a:schemeClr>
                          </a:solidFill>
                          <a:sym typeface="Wingdings" pitchFamily="2" charset="2"/>
                        </a:rPr>
                        <a:t>400 puan</a:t>
                      </a:r>
                      <a:endParaRPr lang="tr-TR" sz="2400" dirty="0">
                        <a:solidFill>
                          <a:schemeClr val="accent5">
                            <a:lumMod val="50000"/>
                          </a:schemeClr>
                        </a:solidFill>
                      </a:endParaRPr>
                    </a:p>
                  </a:txBody>
                  <a:tcPr/>
                </a:tc>
                <a:extLst>
                  <a:ext uri="{0D108BD9-81ED-4DB2-BD59-A6C34878D82A}">
                    <a16:rowId xmlns:a16="http://schemas.microsoft.com/office/drawing/2014/main" val="1033709720"/>
                  </a:ext>
                </a:extLst>
              </a:tr>
              <a:tr h="370840">
                <a:tc>
                  <a:txBody>
                    <a:bodyPr/>
                    <a:lstStyle/>
                    <a:p>
                      <a:r>
                        <a:rPr lang="tr-TR" sz="2400" dirty="0">
                          <a:solidFill>
                            <a:schemeClr val="accent5">
                              <a:lumMod val="50000"/>
                            </a:schemeClr>
                          </a:solidFill>
                        </a:rPr>
                        <a:t>Araştırma-geliştirme</a:t>
                      </a:r>
                    </a:p>
                  </a:txBody>
                  <a:tcPr/>
                </a:tc>
                <a:tc>
                  <a:txBody>
                    <a:bodyPr/>
                    <a:lstStyle/>
                    <a:p>
                      <a:pPr algn="ctr"/>
                      <a:r>
                        <a:rPr lang="tr-TR" sz="2400" dirty="0">
                          <a:solidFill>
                            <a:schemeClr val="accent5">
                              <a:lumMod val="50000"/>
                            </a:schemeClr>
                          </a:solidFill>
                          <a:sym typeface="Wingdings" pitchFamily="2" charset="2"/>
                        </a:rPr>
                        <a:t></a:t>
                      </a:r>
                      <a:endParaRPr lang="tr-TR" sz="2400" dirty="0">
                        <a:solidFill>
                          <a:schemeClr val="accent5">
                            <a:lumMod val="50000"/>
                          </a:schemeClr>
                        </a:solidFill>
                      </a:endParaRPr>
                    </a:p>
                  </a:txBody>
                  <a:tcPr/>
                </a:tc>
                <a:tc>
                  <a:txBody>
                    <a:bodyPr/>
                    <a:lstStyle/>
                    <a:p>
                      <a:r>
                        <a:rPr lang="tr-TR" sz="2400" dirty="0">
                          <a:solidFill>
                            <a:schemeClr val="accent5">
                              <a:lumMod val="50000"/>
                            </a:schemeClr>
                          </a:solidFill>
                          <a:sym typeface="Wingdings" pitchFamily="2" charset="2"/>
                        </a:rPr>
                        <a:t>150 puan</a:t>
                      </a:r>
                      <a:endParaRPr lang="tr-TR" sz="2400" dirty="0">
                        <a:solidFill>
                          <a:schemeClr val="accent5">
                            <a:lumMod val="50000"/>
                          </a:schemeClr>
                        </a:solidFill>
                      </a:endParaRPr>
                    </a:p>
                  </a:txBody>
                  <a:tcPr/>
                </a:tc>
                <a:extLst>
                  <a:ext uri="{0D108BD9-81ED-4DB2-BD59-A6C34878D82A}">
                    <a16:rowId xmlns:a16="http://schemas.microsoft.com/office/drawing/2014/main" val="1976115615"/>
                  </a:ext>
                </a:extLst>
              </a:tr>
              <a:tr h="370840">
                <a:tc>
                  <a:txBody>
                    <a:bodyPr/>
                    <a:lstStyle/>
                    <a:p>
                      <a:r>
                        <a:rPr lang="tr-TR" sz="2400" dirty="0">
                          <a:solidFill>
                            <a:schemeClr val="accent5">
                              <a:lumMod val="50000"/>
                            </a:schemeClr>
                          </a:solidFill>
                        </a:rPr>
                        <a:t>Toplumsal katkı </a:t>
                      </a:r>
                    </a:p>
                  </a:txBody>
                  <a:tcPr/>
                </a:tc>
                <a:tc>
                  <a:txBody>
                    <a:bodyPr/>
                    <a:lstStyle/>
                    <a:p>
                      <a:pPr algn="ctr"/>
                      <a:r>
                        <a:rPr lang="tr-TR" sz="2400" dirty="0">
                          <a:solidFill>
                            <a:schemeClr val="accent5">
                              <a:lumMod val="50000"/>
                            </a:schemeClr>
                          </a:solidFill>
                          <a:sym typeface="Wingdings" pitchFamily="2" charset="2"/>
                        </a:rPr>
                        <a:t></a:t>
                      </a:r>
                      <a:endParaRPr lang="tr-TR" sz="2400" dirty="0">
                        <a:solidFill>
                          <a:schemeClr val="accent5">
                            <a:lumMod val="50000"/>
                          </a:schemeClr>
                        </a:solidFill>
                      </a:endParaRPr>
                    </a:p>
                  </a:txBody>
                  <a:tcPr/>
                </a:tc>
                <a:tc>
                  <a:txBody>
                    <a:bodyPr/>
                    <a:lstStyle/>
                    <a:p>
                      <a:r>
                        <a:rPr lang="tr-TR" sz="2400" dirty="0">
                          <a:solidFill>
                            <a:schemeClr val="accent5">
                              <a:lumMod val="50000"/>
                            </a:schemeClr>
                          </a:solidFill>
                          <a:sym typeface="Wingdings" pitchFamily="2" charset="2"/>
                        </a:rPr>
                        <a:t>100 puan</a:t>
                      </a:r>
                      <a:endParaRPr lang="tr-TR" sz="2400" dirty="0">
                        <a:solidFill>
                          <a:schemeClr val="accent5">
                            <a:lumMod val="50000"/>
                          </a:schemeClr>
                        </a:solidFill>
                      </a:endParaRPr>
                    </a:p>
                  </a:txBody>
                  <a:tcPr/>
                </a:tc>
                <a:extLst>
                  <a:ext uri="{0D108BD9-81ED-4DB2-BD59-A6C34878D82A}">
                    <a16:rowId xmlns:a16="http://schemas.microsoft.com/office/drawing/2014/main" val="3799631242"/>
                  </a:ext>
                </a:extLst>
              </a:tr>
              <a:tr h="370840">
                <a:tc>
                  <a:txBody>
                    <a:bodyPr/>
                    <a:lstStyle/>
                    <a:p>
                      <a:r>
                        <a:rPr lang="tr-TR" sz="2400" dirty="0">
                          <a:solidFill>
                            <a:schemeClr val="accent5">
                              <a:lumMod val="50000"/>
                            </a:schemeClr>
                          </a:solidFill>
                        </a:rPr>
                        <a:t>Yönetim sistemi süreçleri </a:t>
                      </a:r>
                    </a:p>
                  </a:txBody>
                  <a:tcPr/>
                </a:tc>
                <a:tc>
                  <a:txBody>
                    <a:bodyPr/>
                    <a:lstStyle/>
                    <a:p>
                      <a:pPr algn="ctr"/>
                      <a:r>
                        <a:rPr lang="tr-TR" sz="2400" dirty="0">
                          <a:solidFill>
                            <a:schemeClr val="accent5">
                              <a:lumMod val="50000"/>
                            </a:schemeClr>
                          </a:solidFill>
                          <a:sym typeface="Wingdings" pitchFamily="2" charset="2"/>
                        </a:rPr>
                        <a:t></a:t>
                      </a:r>
                      <a:endParaRPr lang="tr-TR" sz="2400" dirty="0">
                        <a:solidFill>
                          <a:schemeClr val="accent5">
                            <a:lumMod val="50000"/>
                          </a:schemeClr>
                        </a:solidFill>
                      </a:endParaRPr>
                    </a:p>
                  </a:txBody>
                  <a:tcPr/>
                </a:tc>
                <a:tc>
                  <a:txBody>
                    <a:bodyPr/>
                    <a:lstStyle/>
                    <a:p>
                      <a:r>
                        <a:rPr lang="tr-TR" sz="2400" dirty="0">
                          <a:solidFill>
                            <a:schemeClr val="accent5">
                              <a:lumMod val="50000"/>
                            </a:schemeClr>
                          </a:solidFill>
                          <a:sym typeface="Wingdings" pitchFamily="2" charset="2"/>
                        </a:rPr>
                        <a:t>150 puan</a:t>
                      </a:r>
                      <a:endParaRPr lang="tr-TR" sz="2400" dirty="0">
                        <a:solidFill>
                          <a:schemeClr val="accent5">
                            <a:lumMod val="50000"/>
                          </a:schemeClr>
                        </a:solidFill>
                      </a:endParaRPr>
                    </a:p>
                  </a:txBody>
                  <a:tcPr/>
                </a:tc>
                <a:extLst>
                  <a:ext uri="{0D108BD9-81ED-4DB2-BD59-A6C34878D82A}">
                    <a16:rowId xmlns:a16="http://schemas.microsoft.com/office/drawing/2014/main" val="2213416502"/>
                  </a:ext>
                </a:extLst>
              </a:tr>
            </a:tbl>
          </a:graphicData>
        </a:graphic>
      </p:graphicFrame>
      <p:pic>
        <p:nvPicPr>
          <p:cNvPr id="10" name="Resim 9">
            <a:extLst>
              <a:ext uri="{FF2B5EF4-FFF2-40B4-BE49-F238E27FC236}">
                <a16:creationId xmlns:a16="http://schemas.microsoft.com/office/drawing/2014/main" id="{97694897-22AF-6B48-8A1A-AF1D9DDA79F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959436" y="2720851"/>
            <a:ext cx="3809259" cy="1659015"/>
          </a:xfrm>
          <a:prstGeom prst="rect">
            <a:avLst/>
          </a:prstGeom>
        </p:spPr>
      </p:pic>
    </p:spTree>
    <p:extLst>
      <p:ext uri="{BB962C8B-B14F-4D97-AF65-F5344CB8AC3E}">
        <p14:creationId xmlns:p14="http://schemas.microsoft.com/office/powerpoint/2010/main" val="332769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C581C4E-87CB-CD48-BED6-AD98AB567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a:extLst>
              <a:ext uri="{FF2B5EF4-FFF2-40B4-BE49-F238E27FC236}">
                <a16:creationId xmlns:a16="http://schemas.microsoft.com/office/drawing/2014/main" id="{01ED815D-5C32-5E48-A034-C5C3BD3CE320}"/>
              </a:ext>
            </a:extLst>
          </p:cNvPr>
          <p:cNvSpPr txBox="1">
            <a:spLocks noChangeArrowheads="1"/>
          </p:cNvSpPr>
          <p:nvPr/>
        </p:nvSpPr>
        <p:spPr bwMode="auto">
          <a:xfrm>
            <a:off x="771525" y="574259"/>
            <a:ext cx="1032802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tr-TR" altLang="tr-TR" b="1" dirty="0">
                <a:solidFill>
                  <a:srgbClr val="00B0F0"/>
                </a:solidFill>
              </a:rPr>
              <a:t>KURUMSAL AKREDİTASYON PROGRAMI (KAP) DEĞERLENDİRME</a:t>
            </a:r>
          </a:p>
        </p:txBody>
      </p:sp>
      <p:sp>
        <p:nvSpPr>
          <p:cNvPr id="5124" name="TextBox 7">
            <a:extLst>
              <a:ext uri="{FF2B5EF4-FFF2-40B4-BE49-F238E27FC236}">
                <a16:creationId xmlns:a16="http://schemas.microsoft.com/office/drawing/2014/main" id="{EFB09C96-8558-1840-958B-500A80E6CF7C}"/>
              </a:ext>
            </a:extLst>
          </p:cNvPr>
          <p:cNvSpPr txBox="1">
            <a:spLocks noChangeArrowheads="1"/>
          </p:cNvSpPr>
          <p:nvPr/>
        </p:nvSpPr>
        <p:spPr bwMode="auto">
          <a:xfrm>
            <a:off x="771525" y="1441301"/>
            <a:ext cx="10607675" cy="3785652"/>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a:r>
              <a:rPr lang="tr-TR" sz="2400" dirty="0">
                <a:solidFill>
                  <a:schemeClr val="accent5">
                    <a:lumMod val="50000"/>
                  </a:schemeClr>
                </a:solidFill>
              </a:rPr>
              <a:t>Kurumsal Akreditasyon Programı kapsamında </a:t>
            </a:r>
            <a:r>
              <a:rPr lang="tr-TR" sz="2400" dirty="0" err="1">
                <a:solidFill>
                  <a:schemeClr val="accent5">
                    <a:lumMod val="50000"/>
                  </a:schemeClr>
                </a:solidFill>
              </a:rPr>
              <a:t>ölçütlerin</a:t>
            </a:r>
            <a:r>
              <a:rPr lang="tr-TR" sz="2400" dirty="0">
                <a:solidFill>
                  <a:schemeClr val="accent5">
                    <a:lumMod val="50000"/>
                  </a:schemeClr>
                </a:solidFill>
              </a:rPr>
              <a:t> olgunluk düzeyi değerlendirilmesi sonucunda YÖKAK tarafından kurum için verilen akreditasyon kararı ve rapor kamuoyu ile paylaşılmaktadır.</a:t>
            </a:r>
            <a:endParaRPr lang="tr-TR" altLang="x-none" sz="2400" dirty="0">
              <a:solidFill>
                <a:schemeClr val="accent5">
                  <a:lumMod val="50000"/>
                </a:schemeClr>
              </a:solidFill>
            </a:endParaRPr>
          </a:p>
          <a:p>
            <a:pPr algn="just"/>
            <a:endParaRPr lang="tr-TR" sz="2400" dirty="0">
              <a:solidFill>
                <a:schemeClr val="accent5">
                  <a:lumMod val="50000"/>
                </a:schemeClr>
              </a:solidFill>
            </a:endParaRPr>
          </a:p>
          <a:p>
            <a:pPr algn="just"/>
            <a:endParaRPr lang="tr-TR" sz="2400" dirty="0">
              <a:solidFill>
                <a:schemeClr val="accent5">
                  <a:lumMod val="50000"/>
                </a:schemeClr>
              </a:solidFill>
            </a:endParaRPr>
          </a:p>
          <a:p>
            <a:pPr algn="just"/>
            <a:endParaRPr lang="tr-TR" sz="2400" dirty="0">
              <a:solidFill>
                <a:schemeClr val="accent5">
                  <a:lumMod val="50000"/>
                </a:schemeClr>
              </a:solidFill>
            </a:endParaRPr>
          </a:p>
          <a:p>
            <a:pPr algn="just"/>
            <a:endParaRPr lang="tr-TR" sz="2400" dirty="0">
              <a:solidFill>
                <a:schemeClr val="accent5">
                  <a:lumMod val="50000"/>
                </a:schemeClr>
              </a:solidFill>
            </a:endParaRPr>
          </a:p>
          <a:p>
            <a:pPr algn="just"/>
            <a:endParaRPr lang="tr-TR" sz="2400" dirty="0">
              <a:solidFill>
                <a:schemeClr val="accent5">
                  <a:lumMod val="50000"/>
                </a:schemeClr>
              </a:solidFill>
            </a:endParaRPr>
          </a:p>
          <a:p>
            <a:pPr algn="just"/>
            <a:endParaRPr lang="tr-TR" sz="2400" dirty="0">
              <a:solidFill>
                <a:schemeClr val="accent5">
                  <a:lumMod val="50000"/>
                </a:schemeClr>
              </a:solidFill>
            </a:endParaRPr>
          </a:p>
          <a:p>
            <a:pPr lvl="1"/>
            <a:endParaRPr lang="tr-TR" sz="2400" dirty="0">
              <a:solidFill>
                <a:schemeClr val="accent5">
                  <a:lumMod val="50000"/>
                </a:schemeClr>
              </a:solidFill>
            </a:endParaRPr>
          </a:p>
        </p:txBody>
      </p:sp>
      <p:sp>
        <p:nvSpPr>
          <p:cNvPr id="2" name="TextBox 1">
            <a:extLst>
              <a:ext uri="{FF2B5EF4-FFF2-40B4-BE49-F238E27FC236}">
                <a16:creationId xmlns:a16="http://schemas.microsoft.com/office/drawing/2014/main" id="{F4C9C6B7-FFFD-8D49-BE00-D6C39E2B86B0}"/>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5126" name="Picture 6">
            <a:extLst>
              <a:ext uri="{FF2B5EF4-FFF2-40B4-BE49-F238E27FC236}">
                <a16:creationId xmlns:a16="http://schemas.microsoft.com/office/drawing/2014/main" id="{C3019709-C078-2346-8A46-767098D94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2">
            <a:extLst>
              <a:ext uri="{FF2B5EF4-FFF2-40B4-BE49-F238E27FC236}">
                <a16:creationId xmlns:a16="http://schemas.microsoft.com/office/drawing/2014/main" id="{BB9A87EA-91A8-A147-98F1-AF759E9108C2}"/>
              </a:ext>
            </a:extLst>
          </p:cNvPr>
          <p:cNvGraphicFramePr>
            <a:graphicFrameLocks noGrp="1"/>
          </p:cNvGraphicFramePr>
          <p:nvPr>
            <p:extLst>
              <p:ext uri="{D42A27DB-BD31-4B8C-83A1-F6EECF244321}">
                <p14:modId xmlns:p14="http://schemas.microsoft.com/office/powerpoint/2010/main" val="2520977826"/>
              </p:ext>
            </p:extLst>
          </p:nvPr>
        </p:nvGraphicFramePr>
        <p:xfrm>
          <a:off x="880773" y="2798421"/>
          <a:ext cx="8099136" cy="1828800"/>
        </p:xfrm>
        <a:graphic>
          <a:graphicData uri="http://schemas.openxmlformats.org/drawingml/2006/table">
            <a:tbl>
              <a:tblPr firstRow="1" bandRow="1">
                <a:tableStyleId>{5C22544A-7EE6-4342-B048-85BDC9FD1C3A}</a:tableStyleId>
              </a:tblPr>
              <a:tblGrid>
                <a:gridCol w="2332181">
                  <a:extLst>
                    <a:ext uri="{9D8B030D-6E8A-4147-A177-3AD203B41FA5}">
                      <a16:colId xmlns:a16="http://schemas.microsoft.com/office/drawing/2014/main" val="2729693581"/>
                    </a:ext>
                  </a:extLst>
                </a:gridCol>
                <a:gridCol w="476194">
                  <a:extLst>
                    <a:ext uri="{9D8B030D-6E8A-4147-A177-3AD203B41FA5}">
                      <a16:colId xmlns:a16="http://schemas.microsoft.com/office/drawing/2014/main" val="760403085"/>
                    </a:ext>
                  </a:extLst>
                </a:gridCol>
                <a:gridCol w="2838506">
                  <a:extLst>
                    <a:ext uri="{9D8B030D-6E8A-4147-A177-3AD203B41FA5}">
                      <a16:colId xmlns:a16="http://schemas.microsoft.com/office/drawing/2014/main" val="328329347"/>
                    </a:ext>
                  </a:extLst>
                </a:gridCol>
                <a:gridCol w="2452255">
                  <a:extLst>
                    <a:ext uri="{9D8B030D-6E8A-4147-A177-3AD203B41FA5}">
                      <a16:colId xmlns:a16="http://schemas.microsoft.com/office/drawing/2014/main" val="2665600506"/>
                    </a:ext>
                  </a:extLst>
                </a:gridCol>
              </a:tblGrid>
              <a:tr h="370840">
                <a:tc>
                  <a:txBody>
                    <a:bodyPr/>
                    <a:lstStyle/>
                    <a:p>
                      <a:r>
                        <a:rPr lang="tr-TR" sz="2400" dirty="0"/>
                        <a:t>Puan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2400" b="0" dirty="0"/>
                    </a:p>
                  </a:txBody>
                  <a:tcPr/>
                </a:tc>
                <a:tc>
                  <a:txBody>
                    <a:bodyPr/>
                    <a:lstStyle/>
                    <a:p>
                      <a:r>
                        <a:rPr lang="tr-TR" sz="2400" dirty="0"/>
                        <a:t>Karar</a:t>
                      </a:r>
                    </a:p>
                  </a:txBody>
                  <a:tcPr/>
                </a:tc>
                <a:tc>
                  <a:txBody>
                    <a:bodyPr/>
                    <a:lstStyle/>
                    <a:p>
                      <a:r>
                        <a:rPr lang="tr-TR" sz="2400" dirty="0"/>
                        <a:t>Süre</a:t>
                      </a:r>
                    </a:p>
                  </a:txBody>
                  <a:tcPr/>
                </a:tc>
                <a:extLst>
                  <a:ext uri="{0D108BD9-81ED-4DB2-BD59-A6C34878D82A}">
                    <a16:rowId xmlns:a16="http://schemas.microsoft.com/office/drawing/2014/main" val="23281414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rPr>
                        <a:t>650 – 1000 puan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sym typeface="Wingdings" pitchFamily="2" charset="2"/>
                        </a:rPr>
                        <a:t></a:t>
                      </a:r>
                      <a:endParaRPr lang="tr-TR" sz="2400" b="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rPr>
                        <a:t>Tam Akreditasyon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rPr>
                        <a:t>5 Yıl</a:t>
                      </a:r>
                    </a:p>
                  </a:txBody>
                  <a:tcPr/>
                </a:tc>
                <a:extLst>
                  <a:ext uri="{0D108BD9-81ED-4DB2-BD59-A6C34878D82A}">
                    <a16:rowId xmlns:a16="http://schemas.microsoft.com/office/drawing/2014/main" val="1129851474"/>
                  </a:ext>
                </a:extLst>
              </a:tr>
              <a:tr h="370840">
                <a:tc>
                  <a:txBody>
                    <a:bodyPr/>
                    <a:lstStyle/>
                    <a:p>
                      <a:r>
                        <a:rPr lang="tr-TR" sz="2400" dirty="0">
                          <a:solidFill>
                            <a:schemeClr val="accent5">
                              <a:lumMod val="50000"/>
                            </a:schemeClr>
                          </a:solidFill>
                        </a:rPr>
                        <a:t>500 - 649 puan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sym typeface="Wingdings" pitchFamily="2" charset="2"/>
                        </a:rPr>
                        <a:t></a:t>
                      </a:r>
                      <a:endParaRPr lang="tr-TR" sz="2400" b="0" dirty="0">
                        <a:solidFill>
                          <a:schemeClr val="accent5">
                            <a:lumMod val="50000"/>
                          </a:schemeClr>
                        </a:solidFill>
                      </a:endParaRPr>
                    </a:p>
                  </a:txBody>
                  <a:tcPr/>
                </a:tc>
                <a:tc>
                  <a:txBody>
                    <a:bodyPr/>
                    <a:lstStyle/>
                    <a:p>
                      <a:r>
                        <a:rPr lang="tr-TR" sz="2400" dirty="0" err="1">
                          <a:solidFill>
                            <a:schemeClr val="accent5">
                              <a:lumMod val="50000"/>
                            </a:schemeClr>
                          </a:solidFill>
                        </a:rPr>
                        <a:t>Koşullu</a:t>
                      </a:r>
                      <a:r>
                        <a:rPr lang="tr-TR" sz="2400" dirty="0">
                          <a:solidFill>
                            <a:schemeClr val="accent5">
                              <a:lumMod val="50000"/>
                            </a:schemeClr>
                          </a:solidFill>
                        </a:rPr>
                        <a:t> akreditasyon</a:t>
                      </a:r>
                    </a:p>
                  </a:txBody>
                  <a:tcPr/>
                </a:tc>
                <a:tc>
                  <a:txBody>
                    <a:bodyPr/>
                    <a:lstStyle/>
                    <a:p>
                      <a:r>
                        <a:rPr lang="tr-TR" sz="2400" dirty="0">
                          <a:solidFill>
                            <a:schemeClr val="accent5">
                              <a:lumMod val="50000"/>
                            </a:schemeClr>
                          </a:solidFill>
                        </a:rPr>
                        <a:t>2 Yıl</a:t>
                      </a:r>
                    </a:p>
                  </a:txBody>
                  <a:tcPr/>
                </a:tc>
                <a:extLst>
                  <a:ext uri="{0D108BD9-81ED-4DB2-BD59-A6C34878D82A}">
                    <a16:rowId xmlns:a16="http://schemas.microsoft.com/office/drawing/2014/main" val="1962961625"/>
                  </a:ext>
                </a:extLst>
              </a:tr>
              <a:tr h="370840">
                <a:tc>
                  <a:txBody>
                    <a:bodyPr/>
                    <a:lstStyle/>
                    <a:p>
                      <a:r>
                        <a:rPr lang="tr-TR" sz="2400" dirty="0">
                          <a:solidFill>
                            <a:schemeClr val="accent5">
                              <a:lumMod val="50000"/>
                            </a:schemeClr>
                          </a:solidFill>
                        </a:rPr>
                        <a:t>&lt; 500 puan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schemeClr val="accent5">
                              <a:lumMod val="50000"/>
                            </a:schemeClr>
                          </a:solidFill>
                          <a:sym typeface="Wingdings" pitchFamily="2" charset="2"/>
                        </a:rPr>
                        <a:t></a:t>
                      </a:r>
                      <a:endParaRPr lang="tr-TR" sz="2400" b="0" dirty="0">
                        <a:solidFill>
                          <a:schemeClr val="accent5">
                            <a:lumMod val="50000"/>
                          </a:schemeClr>
                        </a:solidFill>
                      </a:endParaRPr>
                    </a:p>
                  </a:txBody>
                  <a:tcPr/>
                </a:tc>
                <a:tc>
                  <a:txBody>
                    <a:bodyPr/>
                    <a:lstStyle/>
                    <a:p>
                      <a:r>
                        <a:rPr lang="tr-TR" sz="2400" dirty="0">
                          <a:solidFill>
                            <a:schemeClr val="accent5">
                              <a:lumMod val="50000"/>
                            </a:schemeClr>
                          </a:solidFill>
                        </a:rPr>
                        <a:t>YÖKAK destek </a:t>
                      </a:r>
                    </a:p>
                  </a:txBody>
                  <a:tcPr/>
                </a:tc>
                <a:tc>
                  <a:txBody>
                    <a:bodyPr/>
                    <a:lstStyle/>
                    <a:p>
                      <a:r>
                        <a:rPr lang="tr-TR" sz="2400" dirty="0">
                          <a:solidFill>
                            <a:schemeClr val="accent5">
                              <a:lumMod val="50000"/>
                            </a:schemeClr>
                          </a:solidFill>
                        </a:rPr>
                        <a:t>2 Yıl başvuramaz</a:t>
                      </a:r>
                    </a:p>
                  </a:txBody>
                  <a:tcPr/>
                </a:tc>
                <a:extLst>
                  <a:ext uri="{0D108BD9-81ED-4DB2-BD59-A6C34878D82A}">
                    <a16:rowId xmlns:a16="http://schemas.microsoft.com/office/drawing/2014/main" val="789482841"/>
                  </a:ext>
                </a:extLst>
              </a:tr>
            </a:tbl>
          </a:graphicData>
        </a:graphic>
      </p:graphicFrame>
      <p:pic>
        <p:nvPicPr>
          <p:cNvPr id="5" name="Resim 4">
            <a:extLst>
              <a:ext uri="{FF2B5EF4-FFF2-40B4-BE49-F238E27FC236}">
                <a16:creationId xmlns:a16="http://schemas.microsoft.com/office/drawing/2014/main" id="{0CF0232E-48E0-0947-AA94-41F90EB851DB}"/>
              </a:ext>
            </a:extLst>
          </p:cNvPr>
          <p:cNvPicPr>
            <a:picLocks noChangeAspect="1"/>
          </p:cNvPicPr>
          <p:nvPr/>
        </p:nvPicPr>
        <p:blipFill>
          <a:blip r:embed="rId4"/>
          <a:stretch>
            <a:fillRect/>
          </a:stretch>
        </p:blipFill>
        <p:spPr>
          <a:xfrm>
            <a:off x="9112827" y="2796158"/>
            <a:ext cx="2399291" cy="1799468"/>
          </a:xfrm>
          <a:prstGeom prst="rect">
            <a:avLst/>
          </a:prstGeom>
          <a:noFill/>
        </p:spPr>
      </p:pic>
    </p:spTree>
    <p:extLst>
      <p:ext uri="{BB962C8B-B14F-4D97-AF65-F5344CB8AC3E}">
        <p14:creationId xmlns:p14="http://schemas.microsoft.com/office/powerpoint/2010/main" val="247867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B909CB4-D3FE-6240-B404-B15FC663D2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5">
            <a:extLst>
              <a:ext uri="{FF2B5EF4-FFF2-40B4-BE49-F238E27FC236}">
                <a16:creationId xmlns:a16="http://schemas.microsoft.com/office/drawing/2014/main" id="{4D8E0717-433E-7D4F-9F26-EE1E71791B9F}"/>
              </a:ext>
            </a:extLst>
          </p:cNvPr>
          <p:cNvSpPr txBox="1">
            <a:spLocks noChangeArrowheads="1"/>
          </p:cNvSpPr>
          <p:nvPr/>
        </p:nvSpPr>
        <p:spPr bwMode="auto">
          <a:xfrm>
            <a:off x="1431925" y="2413000"/>
            <a:ext cx="93281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tr-TR" altLang="tr-TR" sz="3000" b="1">
                <a:solidFill>
                  <a:srgbClr val="00B0F0"/>
                </a:solidFill>
              </a:rPr>
              <a:t>KURUMSAL AKREDİTASYON PROGRAMI KAPSAMINDA ÜNİVERSİTEMİZDE DEĞERLENDİRİLECEK </a:t>
            </a:r>
          </a:p>
          <a:p>
            <a:pPr algn="ctr">
              <a:buFont typeface="Arial" panose="020B0604020202020204" pitchFamily="34" charset="0"/>
              <a:buNone/>
            </a:pPr>
            <a:r>
              <a:rPr lang="tr-TR" altLang="tr-TR" sz="3000" b="1">
                <a:solidFill>
                  <a:srgbClr val="00B0F0"/>
                </a:solidFill>
              </a:rPr>
              <a:t>KONULAR (AKREDİTASYON ÖLÇÜTLERİ)</a:t>
            </a:r>
          </a:p>
          <a:p>
            <a:pPr algn="ctr">
              <a:buFont typeface="Arial" panose="020B0604020202020204" pitchFamily="34" charset="0"/>
              <a:buNone/>
            </a:pPr>
            <a:r>
              <a:rPr lang="tr-TR" altLang="tr-TR" sz="3000" b="1">
                <a:solidFill>
                  <a:srgbClr val="00B0F0"/>
                </a:solidFill>
              </a:rPr>
              <a:t>NELERDİR?</a:t>
            </a:r>
          </a:p>
        </p:txBody>
      </p:sp>
      <p:sp>
        <p:nvSpPr>
          <p:cNvPr id="2" name="TextBox 1">
            <a:extLst>
              <a:ext uri="{FF2B5EF4-FFF2-40B4-BE49-F238E27FC236}">
                <a16:creationId xmlns:a16="http://schemas.microsoft.com/office/drawing/2014/main" id="{4F40EDF1-D2DE-824E-9B7C-2D29C6C7F663}"/>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9221" name="Picture 6">
            <a:extLst>
              <a:ext uri="{FF2B5EF4-FFF2-40B4-BE49-F238E27FC236}">
                <a16:creationId xmlns:a16="http://schemas.microsoft.com/office/drawing/2014/main" id="{46C206A9-3A4F-6C48-9D21-4872E3606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09F17BC6-8559-E143-90A9-56E9760A9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18559D2-D8E6-9343-952F-DD1BC3AB283B}"/>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29699" name="Picture 6">
            <a:extLst>
              <a:ext uri="{FF2B5EF4-FFF2-40B4-BE49-F238E27FC236}">
                <a16:creationId xmlns:a16="http://schemas.microsoft.com/office/drawing/2014/main" id="{09A0651B-5D18-A74F-A089-4B4C6C1AC8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be 2">
            <a:extLst>
              <a:ext uri="{FF2B5EF4-FFF2-40B4-BE49-F238E27FC236}">
                <a16:creationId xmlns:a16="http://schemas.microsoft.com/office/drawing/2014/main" id="{07B9CA47-6007-DA46-A6C5-ECDD44648BFF}"/>
              </a:ext>
            </a:extLst>
          </p:cNvPr>
          <p:cNvSpPr/>
          <p:nvPr/>
        </p:nvSpPr>
        <p:spPr>
          <a:xfrm>
            <a:off x="1157288" y="1184275"/>
            <a:ext cx="2546350" cy="2295525"/>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5 TEMEL BAŞLIK</a:t>
            </a:r>
          </a:p>
        </p:txBody>
      </p:sp>
      <p:sp>
        <p:nvSpPr>
          <p:cNvPr id="4" name="Cube 3">
            <a:extLst>
              <a:ext uri="{FF2B5EF4-FFF2-40B4-BE49-F238E27FC236}">
                <a16:creationId xmlns:a16="http://schemas.microsoft.com/office/drawing/2014/main" id="{6D0502B1-CA23-7245-981B-B8CD81EE138F}"/>
              </a:ext>
            </a:extLst>
          </p:cNvPr>
          <p:cNvSpPr/>
          <p:nvPr/>
        </p:nvSpPr>
        <p:spPr>
          <a:xfrm>
            <a:off x="5065713" y="1428750"/>
            <a:ext cx="2425700" cy="1844675"/>
          </a:xfrm>
          <a:prstGeom prst="cub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22 ÖLÇÜT</a:t>
            </a:r>
          </a:p>
        </p:txBody>
      </p:sp>
      <p:sp>
        <p:nvSpPr>
          <p:cNvPr id="15" name="Cube 14">
            <a:extLst>
              <a:ext uri="{FF2B5EF4-FFF2-40B4-BE49-F238E27FC236}">
                <a16:creationId xmlns:a16="http://schemas.microsoft.com/office/drawing/2014/main" id="{BE5D76B8-3BA0-114D-B1C8-89ED0266DE33}"/>
              </a:ext>
            </a:extLst>
          </p:cNvPr>
          <p:cNvSpPr/>
          <p:nvPr/>
        </p:nvSpPr>
        <p:spPr>
          <a:xfrm>
            <a:off x="8763000" y="1603375"/>
            <a:ext cx="2049463" cy="1495425"/>
          </a:xfrm>
          <a:prstGeom prst="cub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58 ALT ÖLÇÜT</a:t>
            </a:r>
          </a:p>
        </p:txBody>
      </p:sp>
      <p:sp>
        <p:nvSpPr>
          <p:cNvPr id="8" name="Right Arrow 7">
            <a:extLst>
              <a:ext uri="{FF2B5EF4-FFF2-40B4-BE49-F238E27FC236}">
                <a16:creationId xmlns:a16="http://schemas.microsoft.com/office/drawing/2014/main" id="{654506EF-8F75-3343-8882-CAAF82D9A1A1}"/>
              </a:ext>
            </a:extLst>
          </p:cNvPr>
          <p:cNvSpPr/>
          <p:nvPr/>
        </p:nvSpPr>
        <p:spPr>
          <a:xfrm>
            <a:off x="7185025" y="2117725"/>
            <a:ext cx="1577975" cy="660400"/>
          </a:xfrm>
          <a:prstGeom prst="rightArrow">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Right Arrow 16">
            <a:extLst>
              <a:ext uri="{FF2B5EF4-FFF2-40B4-BE49-F238E27FC236}">
                <a16:creationId xmlns:a16="http://schemas.microsoft.com/office/drawing/2014/main" id="{D4595632-DBA7-8143-A976-CDC3D793A611}"/>
              </a:ext>
            </a:extLst>
          </p:cNvPr>
          <p:cNvSpPr/>
          <p:nvPr/>
        </p:nvSpPr>
        <p:spPr>
          <a:xfrm>
            <a:off x="3687763" y="2166938"/>
            <a:ext cx="1377950" cy="660400"/>
          </a:xfrm>
          <a:prstGeom prst="rightArrow">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nvGrpSpPr>
          <p:cNvPr id="29705" name="Group 18">
            <a:extLst>
              <a:ext uri="{FF2B5EF4-FFF2-40B4-BE49-F238E27FC236}">
                <a16:creationId xmlns:a16="http://schemas.microsoft.com/office/drawing/2014/main" id="{B093F1FD-F817-6F4E-A52C-21EFAFA63D60}"/>
              </a:ext>
            </a:extLst>
          </p:cNvPr>
          <p:cNvGrpSpPr>
            <a:grpSpLocks/>
          </p:cNvGrpSpPr>
          <p:nvPr/>
        </p:nvGrpSpPr>
        <p:grpSpPr bwMode="auto">
          <a:xfrm>
            <a:off x="0" y="3511550"/>
            <a:ext cx="4679950" cy="1349375"/>
            <a:chOff x="597921" y="1672910"/>
            <a:chExt cx="10827880" cy="3351362"/>
          </a:xfrm>
        </p:grpSpPr>
        <p:sp>
          <p:nvSpPr>
            <p:cNvPr id="20" name="Hexagon 19">
              <a:extLst>
                <a:ext uri="{FF2B5EF4-FFF2-40B4-BE49-F238E27FC236}">
                  <a16:creationId xmlns:a16="http://schemas.microsoft.com/office/drawing/2014/main" id="{0130CF1F-2869-0943-850F-3A847ADE9EA5}"/>
                </a:ext>
              </a:extLst>
            </p:cNvPr>
            <p:cNvSpPr/>
            <p:nvPr/>
          </p:nvSpPr>
          <p:spPr>
            <a:xfrm>
              <a:off x="597921" y="1672910"/>
              <a:ext cx="2604128" cy="2235557"/>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900" dirty="0">
                  <a:ea typeface="Times New Roman" panose="02020603050405020304" pitchFamily="18" charset="0"/>
                  <a:cs typeface="Calibri" panose="020F0502020204030204" pitchFamily="34" charset="0"/>
                </a:rPr>
                <a:t>KALİTE GÜVENCESİ SİSTEMİ</a:t>
              </a:r>
            </a:p>
            <a:p>
              <a:pPr algn="ctr">
                <a:defRPr/>
              </a:pPr>
              <a:r>
                <a:rPr lang="tr-TR" sz="900" dirty="0">
                  <a:cs typeface="Calibri" panose="020F0502020204030204" pitchFamily="34" charset="0"/>
                </a:rPr>
                <a:t>%20</a:t>
              </a:r>
              <a:endParaRPr lang="tr-TR" sz="900" dirty="0"/>
            </a:p>
          </p:txBody>
        </p:sp>
        <p:sp>
          <p:nvSpPr>
            <p:cNvPr id="21" name="Hexagon 20">
              <a:extLst>
                <a:ext uri="{FF2B5EF4-FFF2-40B4-BE49-F238E27FC236}">
                  <a16:creationId xmlns:a16="http://schemas.microsoft.com/office/drawing/2014/main" id="{3EDE1C6C-7099-0042-9A62-DDED9CE95C10}"/>
                </a:ext>
              </a:extLst>
            </p:cNvPr>
            <p:cNvSpPr/>
            <p:nvPr/>
          </p:nvSpPr>
          <p:spPr>
            <a:xfrm>
              <a:off x="2654777" y="2788718"/>
              <a:ext cx="2604128" cy="2235554"/>
            </a:xfrm>
            <a:prstGeom prst="hexagon">
              <a:avLst/>
            </a:prstGeom>
            <a:solidFill>
              <a:srgbClr val="4C83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900" dirty="0">
                  <a:ea typeface="Times New Roman" panose="02020603050405020304" pitchFamily="18" charset="0"/>
                  <a:cs typeface="Calibri" panose="020F0502020204030204" pitchFamily="34" charset="0"/>
                </a:rPr>
                <a:t>EĞİTİM VE ÖĞRETİM</a:t>
              </a:r>
            </a:p>
            <a:p>
              <a:pPr algn="ctr">
                <a:defRPr/>
              </a:pPr>
              <a:r>
                <a:rPr lang="tr-TR" altLang="tr-TR" sz="900" dirty="0">
                  <a:ea typeface="Times New Roman" panose="02020603050405020304" pitchFamily="18" charset="0"/>
                  <a:cs typeface="Calibri" panose="020F0502020204030204" pitchFamily="34" charset="0"/>
                </a:rPr>
                <a:t>%40</a:t>
              </a:r>
              <a:endParaRPr lang="tr-TR" sz="900" dirty="0"/>
            </a:p>
          </p:txBody>
        </p:sp>
        <p:sp>
          <p:nvSpPr>
            <p:cNvPr id="22" name="Hexagon 21">
              <a:extLst>
                <a:ext uri="{FF2B5EF4-FFF2-40B4-BE49-F238E27FC236}">
                  <a16:creationId xmlns:a16="http://schemas.microsoft.com/office/drawing/2014/main" id="{50FC644C-3CD2-C244-964A-C819E9CE4239}"/>
                </a:ext>
              </a:extLst>
            </p:cNvPr>
            <p:cNvSpPr/>
            <p:nvPr/>
          </p:nvSpPr>
          <p:spPr>
            <a:xfrm>
              <a:off x="4711634" y="1672910"/>
              <a:ext cx="2600454" cy="2235557"/>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900" dirty="0">
                  <a:ea typeface="Times New Roman" panose="02020603050405020304" pitchFamily="18" charset="0"/>
                  <a:cs typeface="Calibri" panose="020F0502020204030204" pitchFamily="34" charset="0"/>
                </a:rPr>
                <a:t>ARAŞTIRMA VE GELİŞTİRME</a:t>
              </a:r>
            </a:p>
            <a:p>
              <a:pPr algn="ctr">
                <a:defRPr/>
              </a:pPr>
              <a:r>
                <a:rPr lang="tr-TR" altLang="tr-TR" sz="900" dirty="0">
                  <a:ea typeface="Times New Roman" panose="02020603050405020304" pitchFamily="18" charset="0"/>
                  <a:cs typeface="Calibri" panose="020F0502020204030204" pitchFamily="34" charset="0"/>
                </a:rPr>
                <a:t>%15</a:t>
              </a:r>
              <a:endParaRPr lang="tr-TR" sz="900" dirty="0"/>
            </a:p>
          </p:txBody>
        </p:sp>
        <p:sp>
          <p:nvSpPr>
            <p:cNvPr id="23" name="Hexagon 22">
              <a:extLst>
                <a:ext uri="{FF2B5EF4-FFF2-40B4-BE49-F238E27FC236}">
                  <a16:creationId xmlns:a16="http://schemas.microsoft.com/office/drawing/2014/main" id="{903A60E6-4666-4245-80CA-A9BD06793F54}"/>
                </a:ext>
              </a:extLst>
            </p:cNvPr>
            <p:cNvSpPr/>
            <p:nvPr/>
          </p:nvSpPr>
          <p:spPr>
            <a:xfrm>
              <a:off x="6764819" y="2788718"/>
              <a:ext cx="2604126" cy="2235554"/>
            </a:xfrm>
            <a:prstGeom prst="hexagon">
              <a:avLst/>
            </a:prstGeom>
            <a:solidFill>
              <a:srgbClr val="4C83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900" dirty="0">
                  <a:ea typeface="Times New Roman" panose="02020603050405020304" pitchFamily="18" charset="0"/>
                  <a:cs typeface="Calibri" panose="020F0502020204030204" pitchFamily="34" charset="0"/>
                </a:rPr>
                <a:t>TOPLUMSAL KATKI</a:t>
              </a:r>
            </a:p>
            <a:p>
              <a:pPr algn="ctr">
                <a:defRPr/>
              </a:pPr>
              <a:r>
                <a:rPr lang="tr-TR" altLang="tr-TR" sz="900" dirty="0">
                  <a:ea typeface="Times New Roman" panose="02020603050405020304" pitchFamily="18" charset="0"/>
                  <a:cs typeface="Calibri" panose="020F0502020204030204" pitchFamily="34" charset="0"/>
                </a:rPr>
                <a:t>%10</a:t>
              </a:r>
              <a:endParaRPr lang="tr-TR" sz="900" dirty="0"/>
            </a:p>
          </p:txBody>
        </p:sp>
        <p:sp>
          <p:nvSpPr>
            <p:cNvPr id="24" name="Hexagon 23">
              <a:extLst>
                <a:ext uri="{FF2B5EF4-FFF2-40B4-BE49-F238E27FC236}">
                  <a16:creationId xmlns:a16="http://schemas.microsoft.com/office/drawing/2014/main" id="{1702C34F-0783-0B40-9452-8AB6714C534C}"/>
                </a:ext>
              </a:extLst>
            </p:cNvPr>
            <p:cNvSpPr/>
            <p:nvPr/>
          </p:nvSpPr>
          <p:spPr>
            <a:xfrm>
              <a:off x="8821675" y="1672910"/>
              <a:ext cx="2604126" cy="2235557"/>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900" dirty="0">
                  <a:ea typeface="Times New Roman" panose="02020603050405020304" pitchFamily="18" charset="0"/>
                  <a:cs typeface="Calibri" panose="020F0502020204030204" pitchFamily="34" charset="0"/>
                </a:rPr>
                <a:t>YÖNETİM SİSTEMİ </a:t>
              </a:r>
            </a:p>
            <a:p>
              <a:pPr algn="ctr">
                <a:defRPr/>
              </a:pPr>
              <a:r>
                <a:rPr lang="tr-TR" altLang="tr-TR" sz="900" dirty="0">
                  <a:ea typeface="Times New Roman" panose="02020603050405020304" pitchFamily="18" charset="0"/>
                  <a:cs typeface="Calibri" panose="020F0502020204030204" pitchFamily="34" charset="0"/>
                </a:rPr>
                <a:t>%15</a:t>
              </a:r>
              <a:endParaRPr lang="tr-TR" sz="900" dirty="0"/>
            </a:p>
          </p:txBody>
        </p:sp>
      </p:grpSp>
      <p:sp>
        <p:nvSpPr>
          <p:cNvPr id="29706" name="TextBox 4">
            <a:extLst>
              <a:ext uri="{FF2B5EF4-FFF2-40B4-BE49-F238E27FC236}">
                <a16:creationId xmlns:a16="http://schemas.microsoft.com/office/drawing/2014/main" id="{EECD9FEF-5B16-4A40-8821-3D8E05158ABC}"/>
              </a:ext>
            </a:extLst>
          </p:cNvPr>
          <p:cNvSpPr txBox="1">
            <a:spLocks noChangeArrowheads="1"/>
          </p:cNvSpPr>
          <p:nvPr/>
        </p:nvSpPr>
        <p:spPr bwMode="auto">
          <a:xfrm>
            <a:off x="5332413" y="3886200"/>
            <a:ext cx="627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2400" dirty="0">
                <a:solidFill>
                  <a:schemeClr val="accent1">
                    <a:lumMod val="75000"/>
                  </a:schemeClr>
                </a:solidFill>
              </a:rPr>
              <a:t>5 Temel başlık altında 22 ölçüt ve bu 22 ölçüt altında toplam 58 alt ölçüt bulunmaktadır.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2377</Words>
  <Application>Microsoft Office PowerPoint</Application>
  <PresentationFormat>Geniş ekran</PresentationFormat>
  <Paragraphs>369</Paragraphs>
  <Slides>39</Slides>
  <Notes>13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Calibri Light</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Hakan ATILGAN</cp:lastModifiedBy>
  <cp:revision>53</cp:revision>
  <dcterms:created xsi:type="dcterms:W3CDTF">2018-03-14T11:19:29Z</dcterms:created>
  <dcterms:modified xsi:type="dcterms:W3CDTF">2020-09-14T08:42:03Z</dcterms:modified>
</cp:coreProperties>
</file>